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0" r:id="rId3"/>
    <p:sldId id="317" r:id="rId4"/>
    <p:sldId id="321" r:id="rId5"/>
    <p:sldId id="379" r:id="rId6"/>
    <p:sldId id="322" r:id="rId7"/>
    <p:sldId id="376" r:id="rId8"/>
    <p:sldId id="380" r:id="rId9"/>
    <p:sldId id="272" r:id="rId10"/>
    <p:sldId id="385" r:id="rId11"/>
    <p:sldId id="404" r:id="rId12"/>
    <p:sldId id="416" r:id="rId13"/>
    <p:sldId id="406" r:id="rId14"/>
    <p:sldId id="405" r:id="rId15"/>
    <p:sldId id="415" r:id="rId16"/>
    <p:sldId id="407" r:id="rId17"/>
    <p:sldId id="430" r:id="rId18"/>
    <p:sldId id="431" r:id="rId19"/>
    <p:sldId id="432" r:id="rId20"/>
    <p:sldId id="399" r:id="rId21"/>
    <p:sldId id="371" r:id="rId22"/>
    <p:sldId id="335" r:id="rId23"/>
    <p:sldId id="429" r:id="rId24"/>
    <p:sldId id="423" r:id="rId25"/>
    <p:sldId id="413" r:id="rId26"/>
    <p:sldId id="424" r:id="rId27"/>
    <p:sldId id="422" r:id="rId28"/>
    <p:sldId id="417" r:id="rId29"/>
    <p:sldId id="418" r:id="rId30"/>
    <p:sldId id="427" r:id="rId31"/>
    <p:sldId id="419" r:id="rId32"/>
    <p:sldId id="420" r:id="rId33"/>
    <p:sldId id="421" r:id="rId34"/>
    <p:sldId id="428" r:id="rId35"/>
    <p:sldId id="425" r:id="rId36"/>
    <p:sldId id="412" r:id="rId37"/>
    <p:sldId id="426" r:id="rId38"/>
    <p:sldId id="414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BD7"/>
    <a:srgbClr val="FF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94824" autoAdjust="0"/>
  </p:normalViewPr>
  <p:slideViewPr>
    <p:cSldViewPr>
      <p:cViewPr varScale="1">
        <p:scale>
          <a:sx n="83" d="100"/>
          <a:sy n="83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Introduction</a:t>
          </a:r>
          <a:endParaRPr lang="en-US" sz="2000" dirty="0">
            <a:solidFill>
              <a:srgbClr val="FFC000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EE6ABB08-4BAF-344B-9870-101F11D1BC76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D3576182-778F-C14D-AD82-E24CFF162BEC}" type="parTrans" cxnId="{059C1ACC-D804-BE48-9DFD-6DEA06B181A0}">
      <dgm:prSet/>
      <dgm:spPr/>
      <dgm:t>
        <a:bodyPr/>
        <a:lstStyle/>
        <a:p>
          <a:endParaRPr lang="en-US"/>
        </a:p>
      </dgm:t>
    </dgm:pt>
    <dgm:pt modelId="{C073DE98-EFE5-4143-9F66-C0BC60384BE6}" type="sibTrans" cxnId="{059C1ACC-D804-BE48-9DFD-6DEA06B181A0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A399DD01-6BE0-C549-A2A9-AD173AD74B5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04FCB070-34B6-7E4F-9FE9-FC38870E4126}" type="parTrans" cxnId="{3DC31B3C-B092-BA4D-921C-CD5DF907378F}">
      <dgm:prSet/>
      <dgm:spPr/>
      <dgm:t>
        <a:bodyPr/>
        <a:lstStyle/>
        <a:p>
          <a:endParaRPr lang="en-US"/>
        </a:p>
      </dgm:t>
    </dgm:pt>
    <dgm:pt modelId="{4DB65FB0-DA43-EB40-803D-C195CC63721D}" type="sibTrans" cxnId="{3DC31B3C-B092-BA4D-921C-CD5DF907378F}">
      <dgm:prSet/>
      <dgm:spPr/>
      <dgm:t>
        <a:bodyPr/>
        <a:lstStyle/>
        <a:p>
          <a:endParaRPr lang="en-US"/>
        </a:p>
      </dgm:t>
    </dgm:pt>
    <dgm:pt modelId="{8B5CE401-1484-AF4E-B5E1-110184F49233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4B8552A3-71EC-624C-BA12-153828B8F93D}" type="parTrans" cxnId="{610AE60B-62C7-5344-8A0D-4571B10FA8D9}">
      <dgm:prSet/>
      <dgm:spPr/>
      <dgm:t>
        <a:bodyPr/>
        <a:lstStyle/>
        <a:p>
          <a:endParaRPr lang="en-US"/>
        </a:p>
      </dgm:t>
    </dgm:pt>
    <dgm:pt modelId="{AB07A1BA-F537-F240-A78B-58A0915D4391}" type="sibTrans" cxnId="{610AE60B-62C7-5344-8A0D-4571B10FA8D9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F5A0974D-2996-ED46-B59A-29341139779E}" type="pres">
      <dgm:prSet presAssocID="{EE6ABB08-4BAF-344B-9870-101F11D1BC7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42F1-05B4-3E44-98A2-24F06C83969E}" type="pres">
      <dgm:prSet presAssocID="{C073DE98-EFE5-4143-9F66-C0BC60384BE6}" presName="spacer" presStyleCnt="0"/>
      <dgm:spPr/>
    </dgm:pt>
    <dgm:pt modelId="{B2089531-6629-124D-9D97-439053A6D575}" type="pres">
      <dgm:prSet presAssocID="{A399DD01-6BE0-C549-A2A9-AD173AD74B5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77AC-C7D1-0141-94DB-D01B1C9B4B0B}" type="pres">
      <dgm:prSet presAssocID="{4DB65FB0-DA43-EB40-803D-C195CC63721D}" presName="spacer" presStyleCnt="0"/>
      <dgm:spPr/>
    </dgm:pt>
    <dgm:pt modelId="{F27E75D7-ACD5-164D-B8B5-65DE0F3E530B}" type="pres">
      <dgm:prSet presAssocID="{68B643B6-E513-0644-B7C4-5CF5F9CC4D6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44FE16D-5DB7-2F45-B917-FDAD6672BBE2}" type="pres">
      <dgm:prSet presAssocID="{8B5CE401-1484-AF4E-B5E1-110184F4923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60AF-3062-5847-A9E5-2053C861025D}" type="pres">
      <dgm:prSet presAssocID="{AB07A1BA-F537-F240-A78B-58A0915D4391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C1ACC-D804-BE48-9DFD-6DEA06B181A0}" srcId="{732E581A-721D-4857-9219-F943EB112857}" destId="{EE6ABB08-4BAF-344B-9870-101F11D1BC76}" srcOrd="2" destOrd="0" parTransId="{D3576182-778F-C14D-AD82-E24CFF162BEC}" sibTransId="{C073DE98-EFE5-4143-9F66-C0BC60384BE6}"/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472A8219-2713-344F-8B61-4EBCB6C2C001}" type="presOf" srcId="{0AC6CAE7-E687-7B4A-A42D-00F6A6050BE4}" destId="{F4CBF996-494D-5142-BFFE-7277AE9D5567}" srcOrd="0" destOrd="0" presId="urn:microsoft.com/office/officeart/2005/8/layout/vList2"/>
    <dgm:cxn modelId="{610AE60B-62C7-5344-8A0D-4571B10FA8D9}" srcId="{732E581A-721D-4857-9219-F943EB112857}" destId="{8B5CE401-1484-AF4E-B5E1-110184F49233}" srcOrd="6" destOrd="0" parTransId="{4B8552A3-71EC-624C-BA12-153828B8F93D}" sibTransId="{AB07A1BA-F537-F240-A78B-58A0915D4391}"/>
    <dgm:cxn modelId="{F00FB8E5-DB56-B648-AB02-CA99513F6A67}" type="presOf" srcId="{68B643B6-E513-0644-B7C4-5CF5F9CC4D6A}" destId="{F27E75D7-ACD5-164D-B8B5-65DE0F3E530B}" srcOrd="0" destOrd="0" presId="urn:microsoft.com/office/officeart/2005/8/layout/vList2"/>
    <dgm:cxn modelId="{A3ED7D1B-7758-644A-8602-A717AE49A276}" type="presOf" srcId="{EE6ABB08-4BAF-344B-9870-101F11D1BC76}" destId="{F5A0974D-2996-ED46-B59A-29341139779E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298A80E8-FE10-0A47-AE99-61F426E8896C}" srcId="{732E581A-721D-4857-9219-F943EB112857}" destId="{107ADF6E-6386-F149-9E63-99DED24FAADD}" srcOrd="5" destOrd="0" parTransId="{738703F7-5DCF-7444-8635-56284C447E68}" sibTransId="{04ABFB8E-72E5-A74B-9935-2D2A952FD220}"/>
    <dgm:cxn modelId="{6FC58589-A99D-5249-9D63-5B1E19E2A6A4}" type="presOf" srcId="{8B5CE401-1484-AF4E-B5E1-110184F49233}" destId="{444FE16D-5DB7-2F45-B917-FDAD6672BBE2}" srcOrd="0" destOrd="0" presId="urn:microsoft.com/office/officeart/2005/8/layout/vList2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027919D8-5559-4640-B2A0-8646F61A5CF2}" type="presOf" srcId="{732E581A-721D-4857-9219-F943EB112857}" destId="{96E0DE47-4E7B-4C9C-A9A6-A157749CFD26}" srcOrd="0" destOrd="0" presId="urn:microsoft.com/office/officeart/2005/8/layout/vList2"/>
    <dgm:cxn modelId="{7C6DD64A-280E-F940-B048-603054A596D2}" type="presOf" srcId="{A399DD01-6BE0-C549-A2A9-AD173AD74B5F}" destId="{B2089531-6629-124D-9D97-439053A6D575}" srcOrd="0" destOrd="0" presId="urn:microsoft.com/office/officeart/2005/8/layout/vList2"/>
    <dgm:cxn modelId="{43DF04A1-A094-CC47-B8B0-2D9002A08F5B}" type="presOf" srcId="{107ADF6E-6386-F149-9E63-99DED24FAADD}" destId="{4203DC28-3213-4648-9276-09245BEDFDF6}" srcOrd="0" destOrd="0" presId="urn:microsoft.com/office/officeart/2005/8/layout/vList2"/>
    <dgm:cxn modelId="{E081979B-849C-8D45-9A06-F57F3EAC5070}" type="presOf" srcId="{5500B8BA-07FC-D24E-B74C-51AFE997D159}" destId="{ECCFB1CF-1D44-2744-93A5-514562F9F973}" srcOrd="0" destOrd="0" presId="urn:microsoft.com/office/officeart/2005/8/layout/vList2"/>
    <dgm:cxn modelId="{F208038F-FFD0-314D-8168-EDC54E3F3F39}" srcId="{732E581A-721D-4857-9219-F943EB112857}" destId="{68B643B6-E513-0644-B7C4-5CF5F9CC4D6A}" srcOrd="4" destOrd="0" parTransId="{200CBA57-2D54-4F45-9F19-9DC8204FC3F0}" sibTransId="{6C597AE6-4B12-2949-BE77-407438E67FE0}"/>
    <dgm:cxn modelId="{3DC31B3C-B092-BA4D-921C-CD5DF907378F}" srcId="{732E581A-721D-4857-9219-F943EB112857}" destId="{A399DD01-6BE0-C549-A2A9-AD173AD74B5F}" srcOrd="3" destOrd="0" parTransId="{04FCB070-34B6-7E4F-9FE9-FC38870E4126}" sibTransId="{4DB65FB0-DA43-EB40-803D-C195CC63721D}"/>
    <dgm:cxn modelId="{9AEDD10B-86C3-7C4D-965D-B528BB79DFD1}" type="presOf" srcId="{18C98D67-43D2-4F27-B65F-34C50A9EA69C}" destId="{F3D4455E-DF3A-47A2-885D-AD4E756BC6AB}" srcOrd="0" destOrd="0" presId="urn:microsoft.com/office/officeart/2005/8/layout/vList2"/>
    <dgm:cxn modelId="{FAD2D902-86C9-EF44-AF19-FD0AE20AE33C}" type="presOf" srcId="{A0C34863-7FB0-429A-A511-3C9531361022}" destId="{0A6C0087-A782-49EE-86D1-2162B357DA77}" srcOrd="0" destOrd="0" presId="urn:microsoft.com/office/officeart/2005/8/layout/vList2"/>
    <dgm:cxn modelId="{1BF34B90-2C6C-A54D-BD62-A7C60728B5F2}" type="presParOf" srcId="{96E0DE47-4E7B-4C9C-A9A6-A157749CFD26}" destId="{0A6C0087-A782-49EE-86D1-2162B357DA77}" srcOrd="0" destOrd="0" presId="urn:microsoft.com/office/officeart/2005/8/layout/vList2"/>
    <dgm:cxn modelId="{4C6509CF-E9EA-C948-8224-B8AF9854954B}" type="presParOf" srcId="{96E0DE47-4E7B-4C9C-A9A6-A157749CFD26}" destId="{365CB52A-5B75-46F5-9240-57DE2DFBA870}" srcOrd="1" destOrd="0" presId="urn:microsoft.com/office/officeart/2005/8/layout/vList2"/>
    <dgm:cxn modelId="{53AF951D-4493-BB48-970C-35D548CC0D54}" type="presParOf" srcId="{96E0DE47-4E7B-4C9C-A9A6-A157749CFD26}" destId="{ECCFB1CF-1D44-2744-93A5-514562F9F973}" srcOrd="2" destOrd="0" presId="urn:microsoft.com/office/officeart/2005/8/layout/vList2"/>
    <dgm:cxn modelId="{E5D25208-86F5-0D44-AC11-C9825AD48CC9}" type="presParOf" srcId="{96E0DE47-4E7B-4C9C-A9A6-A157749CFD26}" destId="{DA42C616-66F0-3545-A7AB-C647B43B467B}" srcOrd="3" destOrd="0" presId="urn:microsoft.com/office/officeart/2005/8/layout/vList2"/>
    <dgm:cxn modelId="{42AA01FA-2FB7-924E-9497-9580BF3F717E}" type="presParOf" srcId="{96E0DE47-4E7B-4C9C-A9A6-A157749CFD26}" destId="{F5A0974D-2996-ED46-B59A-29341139779E}" srcOrd="4" destOrd="0" presId="urn:microsoft.com/office/officeart/2005/8/layout/vList2"/>
    <dgm:cxn modelId="{C679A0F5-0392-594A-A778-71B3E551C2C5}" type="presParOf" srcId="{96E0DE47-4E7B-4C9C-A9A6-A157749CFD26}" destId="{BDD242F1-05B4-3E44-98A2-24F06C83969E}" srcOrd="5" destOrd="0" presId="urn:microsoft.com/office/officeart/2005/8/layout/vList2"/>
    <dgm:cxn modelId="{2C6F3158-9ADE-1E4C-BE8E-849CF4F02E11}" type="presParOf" srcId="{96E0DE47-4E7B-4C9C-A9A6-A157749CFD26}" destId="{B2089531-6629-124D-9D97-439053A6D575}" srcOrd="6" destOrd="0" presId="urn:microsoft.com/office/officeart/2005/8/layout/vList2"/>
    <dgm:cxn modelId="{BFA2AF6A-FDAB-0A4B-BA26-676F9429B883}" type="presParOf" srcId="{96E0DE47-4E7B-4C9C-A9A6-A157749CFD26}" destId="{C44277AC-C7D1-0141-94DB-D01B1C9B4B0B}" srcOrd="7" destOrd="0" presId="urn:microsoft.com/office/officeart/2005/8/layout/vList2"/>
    <dgm:cxn modelId="{BAD834EA-4C67-E94A-86AA-D077D3E628BE}" type="presParOf" srcId="{96E0DE47-4E7B-4C9C-A9A6-A157749CFD26}" destId="{F27E75D7-ACD5-164D-B8B5-65DE0F3E530B}" srcOrd="8" destOrd="0" presId="urn:microsoft.com/office/officeart/2005/8/layout/vList2"/>
    <dgm:cxn modelId="{0BBD96F1-AB4D-CE4D-A342-D3EDED72BA51}" type="presParOf" srcId="{96E0DE47-4E7B-4C9C-A9A6-A157749CFD26}" destId="{94B17737-C1D5-D349-B2FA-DDBACA9C7406}" srcOrd="9" destOrd="0" presId="urn:microsoft.com/office/officeart/2005/8/layout/vList2"/>
    <dgm:cxn modelId="{822A3A37-B35D-5340-A02B-55E3D0CF9A84}" type="presParOf" srcId="{96E0DE47-4E7B-4C9C-A9A6-A157749CFD26}" destId="{4203DC28-3213-4648-9276-09245BEDFDF6}" srcOrd="10" destOrd="0" presId="urn:microsoft.com/office/officeart/2005/8/layout/vList2"/>
    <dgm:cxn modelId="{7AD5C6DB-AEBE-6D43-8189-A5CC463506F1}" type="presParOf" srcId="{96E0DE47-4E7B-4C9C-A9A6-A157749CFD26}" destId="{878ED5C1-3B77-3D4B-94BF-1C1A8D2BE98B}" srcOrd="11" destOrd="0" presId="urn:microsoft.com/office/officeart/2005/8/layout/vList2"/>
    <dgm:cxn modelId="{0D0E719D-9176-DE44-B0AE-9EA5A7C2390E}" type="presParOf" srcId="{96E0DE47-4E7B-4C9C-A9A6-A157749CFD26}" destId="{444FE16D-5DB7-2F45-B917-FDAD6672BBE2}" srcOrd="12" destOrd="0" presId="urn:microsoft.com/office/officeart/2005/8/layout/vList2"/>
    <dgm:cxn modelId="{F8A6FD64-2B30-8248-B250-EA41F06F0DCF}" type="presParOf" srcId="{96E0DE47-4E7B-4C9C-A9A6-A157749CFD26}" destId="{36D560AF-3062-5847-A9E5-2053C861025D}" srcOrd="13" destOrd="0" presId="urn:microsoft.com/office/officeart/2005/8/layout/vList2"/>
    <dgm:cxn modelId="{2EB8FBA7-F427-394D-89C1-890FCF1EB316}" type="presParOf" srcId="{96E0DE47-4E7B-4C9C-A9A6-A157749CFD26}" destId="{F4CBF996-494D-5142-BFFE-7277AE9D5567}" srcOrd="14" destOrd="0" presId="urn:microsoft.com/office/officeart/2005/8/layout/vList2"/>
    <dgm:cxn modelId="{91197CCF-7289-6A4E-ADBE-663A65DCA9BC}" type="presParOf" srcId="{96E0DE47-4E7B-4C9C-A9A6-A157749CFD26}" destId="{FB5ECBD6-22D2-6B4B-A830-364C8C9D27E4}" srcOrd="15" destOrd="0" presId="urn:microsoft.com/office/officeart/2005/8/layout/vList2"/>
    <dgm:cxn modelId="{B0BB7DD9-E0E2-EB4F-80EA-339EF3F57C3D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EE6ABB08-4BAF-344B-9870-101F11D1BC76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D3576182-778F-C14D-AD82-E24CFF162BEC}" type="parTrans" cxnId="{059C1ACC-D804-BE48-9DFD-6DEA06B181A0}">
      <dgm:prSet/>
      <dgm:spPr/>
      <dgm:t>
        <a:bodyPr/>
        <a:lstStyle/>
        <a:p>
          <a:endParaRPr lang="en-US"/>
        </a:p>
      </dgm:t>
    </dgm:pt>
    <dgm:pt modelId="{C073DE98-EFE5-4143-9F66-C0BC60384BE6}" type="sibTrans" cxnId="{059C1ACC-D804-BE48-9DFD-6DEA06B181A0}">
      <dgm:prSet/>
      <dgm:spPr/>
      <dgm:t>
        <a:bodyPr/>
        <a:lstStyle/>
        <a:p>
          <a:endParaRPr lang="en-US"/>
        </a:p>
      </dgm:t>
    </dgm:pt>
    <dgm:pt modelId="{A399DD01-6BE0-C549-A2A9-AD173AD74B5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04FCB070-34B6-7E4F-9FE9-FC38870E4126}" type="parTrans" cxnId="{3DC31B3C-B092-BA4D-921C-CD5DF907378F}">
      <dgm:prSet/>
      <dgm:spPr/>
      <dgm:t>
        <a:bodyPr/>
        <a:lstStyle/>
        <a:p>
          <a:endParaRPr lang="en-US"/>
        </a:p>
      </dgm:t>
    </dgm:pt>
    <dgm:pt modelId="{4DB65FB0-DA43-EB40-803D-C195CC63721D}" type="sibTrans" cxnId="{3DC31B3C-B092-BA4D-921C-CD5DF907378F}">
      <dgm:prSet/>
      <dgm:spPr/>
      <dgm:t>
        <a:bodyPr/>
        <a:lstStyle/>
        <a:p>
          <a:endParaRPr lang="en-US"/>
        </a:p>
      </dgm:t>
    </dgm:pt>
    <dgm:pt modelId="{8B5CE401-1484-AF4E-B5E1-110184F49233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4B8552A3-71EC-624C-BA12-153828B8F93D}" type="parTrans" cxnId="{610AE60B-62C7-5344-8A0D-4571B10FA8D9}">
      <dgm:prSet/>
      <dgm:spPr/>
      <dgm:t>
        <a:bodyPr/>
        <a:lstStyle/>
        <a:p>
          <a:endParaRPr lang="en-US"/>
        </a:p>
      </dgm:t>
    </dgm:pt>
    <dgm:pt modelId="{AB07A1BA-F537-F240-A78B-58A0915D4391}" type="sibTrans" cxnId="{610AE60B-62C7-5344-8A0D-4571B10FA8D9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5559760F-1981-4BD8-BA6E-3489D18174C8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CDED69D2-D620-4287-9978-D2F55CE8EF8A}" type="parTrans" cxnId="{20DC6D69-8760-415B-95CF-750237FA53CA}">
      <dgm:prSet/>
      <dgm:spPr/>
    </dgm:pt>
    <dgm:pt modelId="{DE031611-1671-4E12-B1AE-92632D3323D8}" type="sibTrans" cxnId="{20DC6D69-8760-415B-95CF-750237FA53CA}">
      <dgm:prSet/>
      <dgm:spPr/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Restatement of Problem</a:t>
          </a:r>
          <a:endParaRPr lang="en-US" sz="2000" dirty="0">
            <a:solidFill>
              <a:srgbClr val="FFC000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E2B780-68A3-4540-A17F-E8BBECA49DEB}" type="pres">
      <dgm:prSet presAssocID="{5559760F-1981-4BD8-BA6E-3489D18174C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52475-C3D5-43C8-ACDA-18369BCC686A}" type="pres">
      <dgm:prSet presAssocID="{DE031611-1671-4E12-B1AE-92632D3323D8}" presName="spacer" presStyleCnt="0"/>
      <dgm:spPr/>
    </dgm:pt>
    <dgm:pt modelId="{0A6C0087-A782-49EE-86D1-2162B357DA77}" type="pres">
      <dgm:prSet presAssocID="{A0C34863-7FB0-429A-A511-3C953136102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F5A0974D-2996-ED46-B59A-29341139779E}" type="pres">
      <dgm:prSet presAssocID="{EE6ABB08-4BAF-344B-9870-101F11D1BC7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42F1-05B4-3E44-98A2-24F06C83969E}" type="pres">
      <dgm:prSet presAssocID="{C073DE98-EFE5-4143-9F66-C0BC60384BE6}" presName="spacer" presStyleCnt="0"/>
      <dgm:spPr/>
    </dgm:pt>
    <dgm:pt modelId="{B2089531-6629-124D-9D97-439053A6D575}" type="pres">
      <dgm:prSet presAssocID="{A399DD01-6BE0-C549-A2A9-AD173AD74B5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77AC-C7D1-0141-94DB-D01B1C9B4B0B}" type="pres">
      <dgm:prSet presAssocID="{4DB65FB0-DA43-EB40-803D-C195CC63721D}" presName="spacer" presStyleCnt="0"/>
      <dgm:spPr/>
    </dgm:pt>
    <dgm:pt modelId="{F27E75D7-ACD5-164D-B8B5-65DE0F3E530B}" type="pres">
      <dgm:prSet presAssocID="{68B643B6-E513-0644-B7C4-5CF5F9CC4D6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44FE16D-5DB7-2F45-B917-FDAD6672BBE2}" type="pres">
      <dgm:prSet presAssocID="{8B5CE401-1484-AF4E-B5E1-110184F4923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60AF-3062-5847-A9E5-2053C861025D}" type="pres">
      <dgm:prSet presAssocID="{AB07A1BA-F537-F240-A78B-58A0915D4391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5F0BD7-E258-42A0-86D8-0628F4C42FE7}" type="presOf" srcId="{A399DD01-6BE0-C549-A2A9-AD173AD74B5F}" destId="{B2089531-6629-124D-9D97-439053A6D575}" srcOrd="0" destOrd="0" presId="urn:microsoft.com/office/officeart/2005/8/layout/vList2"/>
    <dgm:cxn modelId="{5A8D6CF3-3D5C-4F94-8104-3D158DD4AA3B}" type="presOf" srcId="{0AC6CAE7-E687-7B4A-A42D-00F6A6050BE4}" destId="{F4CBF996-494D-5142-BFFE-7277AE9D5567}" srcOrd="0" destOrd="0" presId="urn:microsoft.com/office/officeart/2005/8/layout/vList2"/>
    <dgm:cxn modelId="{742D3C60-17EF-433C-A1B1-F1A5B7F8DFF2}" type="presOf" srcId="{732E581A-721D-4857-9219-F943EB112857}" destId="{96E0DE47-4E7B-4C9C-A9A6-A157749CFD26}" srcOrd="0" destOrd="0" presId="urn:microsoft.com/office/officeart/2005/8/layout/vList2"/>
    <dgm:cxn modelId="{DD392D2C-8594-40F6-B73B-59CED21A71EA}" type="presOf" srcId="{A0C34863-7FB0-429A-A511-3C9531361022}" destId="{0A6C0087-A782-49EE-86D1-2162B357DA77}" srcOrd="0" destOrd="0" presId="urn:microsoft.com/office/officeart/2005/8/layout/vList2"/>
    <dgm:cxn modelId="{059C1ACC-D804-BE48-9DFD-6DEA06B181A0}" srcId="{732E581A-721D-4857-9219-F943EB112857}" destId="{EE6ABB08-4BAF-344B-9870-101F11D1BC76}" srcOrd="2" destOrd="0" parTransId="{D3576182-778F-C14D-AD82-E24CFF162BEC}" sibTransId="{C073DE98-EFE5-4143-9F66-C0BC60384BE6}"/>
    <dgm:cxn modelId="{276C538C-9D69-4240-BEDD-AAEE52B4CB05}" type="presOf" srcId="{5559760F-1981-4BD8-BA6E-3489D18174C8}" destId="{64E2B780-68A3-4540-A17F-E8BBECA49DEB}" srcOrd="0" destOrd="0" presId="urn:microsoft.com/office/officeart/2005/8/layout/vList2"/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610AE60B-62C7-5344-8A0D-4571B10FA8D9}" srcId="{732E581A-721D-4857-9219-F943EB112857}" destId="{8B5CE401-1484-AF4E-B5E1-110184F49233}" srcOrd="6" destOrd="0" parTransId="{4B8552A3-71EC-624C-BA12-153828B8F93D}" sibTransId="{AB07A1BA-F537-F240-A78B-58A0915D4391}"/>
    <dgm:cxn modelId="{91A70535-00C5-430A-9CF1-663760C0D637}" srcId="{732E581A-721D-4857-9219-F943EB112857}" destId="{A0C34863-7FB0-429A-A511-3C9531361022}" srcOrd="1" destOrd="0" parTransId="{7FCF8FBA-49EE-41C2-ABBB-3DE27FC6254A}" sibTransId="{95D5FB81-2FC5-495C-AA1A-DC907FD91986}"/>
    <dgm:cxn modelId="{95FBB510-04AD-44D2-9F0A-3959AE28FC7B}" type="presOf" srcId="{68B643B6-E513-0644-B7C4-5CF5F9CC4D6A}" destId="{F27E75D7-ACD5-164D-B8B5-65DE0F3E530B}" srcOrd="0" destOrd="0" presId="urn:microsoft.com/office/officeart/2005/8/layout/vList2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298A80E8-FE10-0A47-AE99-61F426E8896C}" srcId="{732E581A-721D-4857-9219-F943EB112857}" destId="{107ADF6E-6386-F149-9E63-99DED24FAADD}" srcOrd="5" destOrd="0" parTransId="{738703F7-5DCF-7444-8635-56284C447E68}" sibTransId="{04ABFB8E-72E5-A74B-9935-2D2A952FD220}"/>
    <dgm:cxn modelId="{D0E3F06A-B0FD-4FDC-BAB2-D9DF53F2030D}" type="presOf" srcId="{18C98D67-43D2-4F27-B65F-34C50A9EA69C}" destId="{F3D4455E-DF3A-47A2-885D-AD4E756BC6AB}" srcOrd="0" destOrd="0" presId="urn:microsoft.com/office/officeart/2005/8/layout/vList2"/>
    <dgm:cxn modelId="{57EE3794-C13B-4073-8753-77275B8D2DDC}" type="presOf" srcId="{EE6ABB08-4BAF-344B-9870-101F11D1BC76}" destId="{F5A0974D-2996-ED46-B59A-29341139779E}" srcOrd="0" destOrd="0" presId="urn:microsoft.com/office/officeart/2005/8/layout/vList2"/>
    <dgm:cxn modelId="{20DC6D69-8760-415B-95CF-750237FA53CA}" srcId="{732E581A-721D-4857-9219-F943EB112857}" destId="{5559760F-1981-4BD8-BA6E-3489D18174C8}" srcOrd="0" destOrd="0" parTransId="{CDED69D2-D620-4287-9978-D2F55CE8EF8A}" sibTransId="{DE031611-1671-4E12-B1AE-92632D3323D8}"/>
    <dgm:cxn modelId="{F208038F-FFD0-314D-8168-EDC54E3F3F39}" srcId="{732E581A-721D-4857-9219-F943EB112857}" destId="{68B643B6-E513-0644-B7C4-5CF5F9CC4D6A}" srcOrd="4" destOrd="0" parTransId="{200CBA57-2D54-4F45-9F19-9DC8204FC3F0}" sibTransId="{6C597AE6-4B12-2949-BE77-407438E67FE0}"/>
    <dgm:cxn modelId="{3DC31B3C-B092-BA4D-921C-CD5DF907378F}" srcId="{732E581A-721D-4857-9219-F943EB112857}" destId="{A399DD01-6BE0-C549-A2A9-AD173AD74B5F}" srcOrd="3" destOrd="0" parTransId="{04FCB070-34B6-7E4F-9FE9-FC38870E4126}" sibTransId="{4DB65FB0-DA43-EB40-803D-C195CC63721D}"/>
    <dgm:cxn modelId="{C25AFAE4-D02A-4D9A-9A38-68249F434CD5}" type="presOf" srcId="{107ADF6E-6386-F149-9E63-99DED24FAADD}" destId="{4203DC28-3213-4648-9276-09245BEDFDF6}" srcOrd="0" destOrd="0" presId="urn:microsoft.com/office/officeart/2005/8/layout/vList2"/>
    <dgm:cxn modelId="{2050B7D6-FE75-4B64-ACAF-B21F1ABE5B97}" type="presOf" srcId="{8B5CE401-1484-AF4E-B5E1-110184F49233}" destId="{444FE16D-5DB7-2F45-B917-FDAD6672BBE2}" srcOrd="0" destOrd="0" presId="urn:microsoft.com/office/officeart/2005/8/layout/vList2"/>
    <dgm:cxn modelId="{AFA4A27C-AAE0-45B8-BA8C-ED93FC94ED71}" type="presParOf" srcId="{96E0DE47-4E7B-4C9C-A9A6-A157749CFD26}" destId="{64E2B780-68A3-4540-A17F-E8BBECA49DEB}" srcOrd="0" destOrd="0" presId="urn:microsoft.com/office/officeart/2005/8/layout/vList2"/>
    <dgm:cxn modelId="{094BE1BC-25BB-4162-A52A-0A8DA30370CD}" type="presParOf" srcId="{96E0DE47-4E7B-4C9C-A9A6-A157749CFD26}" destId="{43F52475-C3D5-43C8-ACDA-18369BCC686A}" srcOrd="1" destOrd="0" presId="urn:microsoft.com/office/officeart/2005/8/layout/vList2"/>
    <dgm:cxn modelId="{B8479B2D-8AA5-459F-83D6-AAB3F06B7152}" type="presParOf" srcId="{96E0DE47-4E7B-4C9C-A9A6-A157749CFD26}" destId="{0A6C0087-A782-49EE-86D1-2162B357DA77}" srcOrd="2" destOrd="0" presId="urn:microsoft.com/office/officeart/2005/8/layout/vList2"/>
    <dgm:cxn modelId="{664C8B08-04A5-45FC-BF80-7425C34CA50C}" type="presParOf" srcId="{96E0DE47-4E7B-4C9C-A9A6-A157749CFD26}" destId="{365CB52A-5B75-46F5-9240-57DE2DFBA870}" srcOrd="3" destOrd="0" presId="urn:microsoft.com/office/officeart/2005/8/layout/vList2"/>
    <dgm:cxn modelId="{D0486890-FDC4-4C1D-B882-1322C35F2783}" type="presParOf" srcId="{96E0DE47-4E7B-4C9C-A9A6-A157749CFD26}" destId="{F5A0974D-2996-ED46-B59A-29341139779E}" srcOrd="4" destOrd="0" presId="urn:microsoft.com/office/officeart/2005/8/layout/vList2"/>
    <dgm:cxn modelId="{6409BB9B-BAB8-4EE0-BA7B-B7B889B25193}" type="presParOf" srcId="{96E0DE47-4E7B-4C9C-A9A6-A157749CFD26}" destId="{BDD242F1-05B4-3E44-98A2-24F06C83969E}" srcOrd="5" destOrd="0" presId="urn:microsoft.com/office/officeart/2005/8/layout/vList2"/>
    <dgm:cxn modelId="{5CA22349-407C-47F8-92F3-4E9CE81A5B5D}" type="presParOf" srcId="{96E0DE47-4E7B-4C9C-A9A6-A157749CFD26}" destId="{B2089531-6629-124D-9D97-439053A6D575}" srcOrd="6" destOrd="0" presId="urn:microsoft.com/office/officeart/2005/8/layout/vList2"/>
    <dgm:cxn modelId="{470B23BA-9E7B-4560-ABF3-8101FA05379B}" type="presParOf" srcId="{96E0DE47-4E7B-4C9C-A9A6-A157749CFD26}" destId="{C44277AC-C7D1-0141-94DB-D01B1C9B4B0B}" srcOrd="7" destOrd="0" presId="urn:microsoft.com/office/officeart/2005/8/layout/vList2"/>
    <dgm:cxn modelId="{027FD85C-9A25-4D89-9BC8-F139DEB1799A}" type="presParOf" srcId="{96E0DE47-4E7B-4C9C-A9A6-A157749CFD26}" destId="{F27E75D7-ACD5-164D-B8B5-65DE0F3E530B}" srcOrd="8" destOrd="0" presId="urn:microsoft.com/office/officeart/2005/8/layout/vList2"/>
    <dgm:cxn modelId="{F5349243-AC10-48DB-9E9D-317159089B7F}" type="presParOf" srcId="{96E0DE47-4E7B-4C9C-A9A6-A157749CFD26}" destId="{94B17737-C1D5-D349-B2FA-DDBACA9C7406}" srcOrd="9" destOrd="0" presId="urn:microsoft.com/office/officeart/2005/8/layout/vList2"/>
    <dgm:cxn modelId="{56026D53-AAC4-4764-B0C6-BCC00B7FFBCF}" type="presParOf" srcId="{96E0DE47-4E7B-4C9C-A9A6-A157749CFD26}" destId="{4203DC28-3213-4648-9276-09245BEDFDF6}" srcOrd="10" destOrd="0" presId="urn:microsoft.com/office/officeart/2005/8/layout/vList2"/>
    <dgm:cxn modelId="{0A13CA0B-2B9E-4FBA-9BA9-8BEE99522F49}" type="presParOf" srcId="{96E0DE47-4E7B-4C9C-A9A6-A157749CFD26}" destId="{878ED5C1-3B77-3D4B-94BF-1C1A8D2BE98B}" srcOrd="11" destOrd="0" presId="urn:microsoft.com/office/officeart/2005/8/layout/vList2"/>
    <dgm:cxn modelId="{085B1FCB-2F5F-4BA5-B801-A0A491600D59}" type="presParOf" srcId="{96E0DE47-4E7B-4C9C-A9A6-A157749CFD26}" destId="{444FE16D-5DB7-2F45-B917-FDAD6672BBE2}" srcOrd="12" destOrd="0" presId="urn:microsoft.com/office/officeart/2005/8/layout/vList2"/>
    <dgm:cxn modelId="{EAEB2500-CA79-43E2-9FB5-2579904669BD}" type="presParOf" srcId="{96E0DE47-4E7B-4C9C-A9A6-A157749CFD26}" destId="{36D560AF-3062-5847-A9E5-2053C861025D}" srcOrd="13" destOrd="0" presId="urn:microsoft.com/office/officeart/2005/8/layout/vList2"/>
    <dgm:cxn modelId="{D7A48AF5-D915-4865-B501-7E370E053AEF}" type="presParOf" srcId="{96E0DE47-4E7B-4C9C-A9A6-A157749CFD26}" destId="{F4CBF996-494D-5142-BFFE-7277AE9D5567}" srcOrd="14" destOrd="0" presId="urn:microsoft.com/office/officeart/2005/8/layout/vList2"/>
    <dgm:cxn modelId="{C5838FE5-1EB1-4EC0-A93E-C26D401D19EF}" type="presParOf" srcId="{96E0DE47-4E7B-4C9C-A9A6-A157749CFD26}" destId="{FB5ECBD6-22D2-6B4B-A830-364C8C9D27E4}" srcOrd="15" destOrd="0" presId="urn:microsoft.com/office/officeart/2005/8/layout/vList2"/>
    <dgm:cxn modelId="{AC284BA8-4F67-4067-ACEA-91FBA2F06E34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A399DD01-6BE0-C549-A2A9-AD173AD74B5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04FCB070-34B6-7E4F-9FE9-FC38870E4126}" type="parTrans" cxnId="{3DC31B3C-B092-BA4D-921C-CD5DF907378F}">
      <dgm:prSet/>
      <dgm:spPr/>
      <dgm:t>
        <a:bodyPr/>
        <a:lstStyle/>
        <a:p>
          <a:endParaRPr lang="en-US"/>
        </a:p>
      </dgm:t>
    </dgm:pt>
    <dgm:pt modelId="{4DB65FB0-DA43-EB40-803D-C195CC63721D}" type="sibTrans" cxnId="{3DC31B3C-B092-BA4D-921C-CD5DF907378F}">
      <dgm:prSet/>
      <dgm:spPr/>
      <dgm:t>
        <a:bodyPr/>
        <a:lstStyle/>
        <a:p>
          <a:endParaRPr lang="en-US"/>
        </a:p>
      </dgm:t>
    </dgm:pt>
    <dgm:pt modelId="{8B5CE401-1484-AF4E-B5E1-110184F49233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4B8552A3-71EC-624C-BA12-153828B8F93D}" type="parTrans" cxnId="{610AE60B-62C7-5344-8A0D-4571B10FA8D9}">
      <dgm:prSet/>
      <dgm:spPr/>
      <dgm:t>
        <a:bodyPr/>
        <a:lstStyle/>
        <a:p>
          <a:endParaRPr lang="en-US"/>
        </a:p>
      </dgm:t>
    </dgm:pt>
    <dgm:pt modelId="{AB07A1BA-F537-F240-A78B-58A0915D4391}" type="sibTrans" cxnId="{610AE60B-62C7-5344-8A0D-4571B10FA8D9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Project Progression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995AB57-0EF4-4EE0-BF3D-D0A4790D28AA}" type="pres">
      <dgm:prSet presAssocID="{AB2671B1-ECC1-4954-97E6-1E2091DCE44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444-A65B-4AD1-B868-EC3FE038B4A7}" type="pres">
      <dgm:prSet presAssocID="{C00860E1-093E-4E75-A18E-C49822E6A77D}" presName="spacer" presStyleCnt="0"/>
      <dgm:spPr/>
    </dgm:pt>
    <dgm:pt modelId="{B2089531-6629-124D-9D97-439053A6D575}" type="pres">
      <dgm:prSet presAssocID="{A399DD01-6BE0-C549-A2A9-AD173AD74B5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77AC-C7D1-0141-94DB-D01B1C9B4B0B}" type="pres">
      <dgm:prSet presAssocID="{4DB65FB0-DA43-EB40-803D-C195CC63721D}" presName="spacer" presStyleCnt="0"/>
      <dgm:spPr/>
    </dgm:pt>
    <dgm:pt modelId="{F27E75D7-ACD5-164D-B8B5-65DE0F3E530B}" type="pres">
      <dgm:prSet presAssocID="{68B643B6-E513-0644-B7C4-5CF5F9CC4D6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44FE16D-5DB7-2F45-B917-FDAD6672BBE2}" type="pres">
      <dgm:prSet presAssocID="{8B5CE401-1484-AF4E-B5E1-110184F4923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60AF-3062-5847-A9E5-2053C861025D}" type="pres">
      <dgm:prSet presAssocID="{AB07A1BA-F537-F240-A78B-58A0915D4391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22C50-6306-4457-A8EC-A3DD9011ED7A}" type="presOf" srcId="{A399DD01-6BE0-C549-A2A9-AD173AD74B5F}" destId="{B2089531-6629-124D-9D97-439053A6D575}" srcOrd="0" destOrd="0" presId="urn:microsoft.com/office/officeart/2005/8/layout/vList2"/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E7221D3D-CD62-441E-83F7-83458CD71D73}" srcId="{732E581A-721D-4857-9219-F943EB112857}" destId="{AB2671B1-ECC1-4954-97E6-1E2091DCE44C}" srcOrd="2" destOrd="0" parTransId="{432A1AE1-E165-4DE8-AA8C-C59C1AC8F551}" sibTransId="{C00860E1-093E-4E75-A18E-C49822E6A77D}"/>
    <dgm:cxn modelId="{A71327BE-E9C1-4B31-91FD-F313E8BC63CB}" type="presOf" srcId="{8B5CE401-1484-AF4E-B5E1-110184F49233}" destId="{444FE16D-5DB7-2F45-B917-FDAD6672BBE2}" srcOrd="0" destOrd="0" presId="urn:microsoft.com/office/officeart/2005/8/layout/vList2"/>
    <dgm:cxn modelId="{DCF8D7B3-3074-4106-9D08-DA58605B70F2}" type="presOf" srcId="{AB2671B1-ECC1-4954-97E6-1E2091DCE44C}" destId="{A995AB57-0EF4-4EE0-BF3D-D0A4790D28AA}" srcOrd="0" destOrd="0" presId="urn:microsoft.com/office/officeart/2005/8/layout/vList2"/>
    <dgm:cxn modelId="{8DA6A751-F561-45E7-B507-CCF57C7559C2}" type="presOf" srcId="{5500B8BA-07FC-D24E-B74C-51AFE997D159}" destId="{ECCFB1CF-1D44-2744-93A5-514562F9F973}" srcOrd="0" destOrd="0" presId="urn:microsoft.com/office/officeart/2005/8/layout/vList2"/>
    <dgm:cxn modelId="{610AE60B-62C7-5344-8A0D-4571B10FA8D9}" srcId="{732E581A-721D-4857-9219-F943EB112857}" destId="{8B5CE401-1484-AF4E-B5E1-110184F49233}" srcOrd="6" destOrd="0" parTransId="{4B8552A3-71EC-624C-BA12-153828B8F93D}" sibTransId="{AB07A1BA-F537-F240-A78B-58A0915D4391}"/>
    <dgm:cxn modelId="{986625DA-F3C3-4577-9168-AE8E52EEA27E}" type="presOf" srcId="{732E581A-721D-4857-9219-F943EB112857}" destId="{96E0DE47-4E7B-4C9C-A9A6-A157749CFD26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62897B78-2595-48B4-B779-341429336164}" type="presOf" srcId="{0AC6CAE7-E687-7B4A-A42D-00F6A6050BE4}" destId="{F4CBF996-494D-5142-BFFE-7277AE9D5567}" srcOrd="0" destOrd="0" presId="urn:microsoft.com/office/officeart/2005/8/layout/vList2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979A6F17-B0D1-45BB-8EC9-E0A81EDFE9D2}" type="presOf" srcId="{18C98D67-43D2-4F27-B65F-34C50A9EA69C}" destId="{F3D4455E-DF3A-47A2-885D-AD4E756BC6AB}" srcOrd="0" destOrd="0" presId="urn:microsoft.com/office/officeart/2005/8/layout/vList2"/>
    <dgm:cxn modelId="{9FE35A37-4A91-43B0-BB73-8CBD162AFF4A}" type="presOf" srcId="{68B643B6-E513-0644-B7C4-5CF5F9CC4D6A}" destId="{F27E75D7-ACD5-164D-B8B5-65DE0F3E530B}" srcOrd="0" destOrd="0" presId="urn:microsoft.com/office/officeart/2005/8/layout/vList2"/>
    <dgm:cxn modelId="{298A80E8-FE10-0A47-AE99-61F426E8896C}" srcId="{732E581A-721D-4857-9219-F943EB112857}" destId="{107ADF6E-6386-F149-9E63-99DED24FAADD}" srcOrd="5" destOrd="0" parTransId="{738703F7-5DCF-7444-8635-56284C447E68}" sibTransId="{04ABFB8E-72E5-A74B-9935-2D2A952FD220}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F208038F-FFD0-314D-8168-EDC54E3F3F39}" srcId="{732E581A-721D-4857-9219-F943EB112857}" destId="{68B643B6-E513-0644-B7C4-5CF5F9CC4D6A}" srcOrd="4" destOrd="0" parTransId="{200CBA57-2D54-4F45-9F19-9DC8204FC3F0}" sibTransId="{6C597AE6-4B12-2949-BE77-407438E67FE0}"/>
    <dgm:cxn modelId="{355B321B-9CB7-4AA7-AFB4-ED4EA5E759F5}" type="presOf" srcId="{A0C34863-7FB0-429A-A511-3C9531361022}" destId="{0A6C0087-A782-49EE-86D1-2162B357DA77}" srcOrd="0" destOrd="0" presId="urn:microsoft.com/office/officeart/2005/8/layout/vList2"/>
    <dgm:cxn modelId="{3DC31B3C-B092-BA4D-921C-CD5DF907378F}" srcId="{732E581A-721D-4857-9219-F943EB112857}" destId="{A399DD01-6BE0-C549-A2A9-AD173AD74B5F}" srcOrd="3" destOrd="0" parTransId="{04FCB070-34B6-7E4F-9FE9-FC38870E4126}" sibTransId="{4DB65FB0-DA43-EB40-803D-C195CC63721D}"/>
    <dgm:cxn modelId="{8CE214FD-9F17-40E2-8BA7-6FBA8B60B614}" type="presOf" srcId="{107ADF6E-6386-F149-9E63-99DED24FAADD}" destId="{4203DC28-3213-4648-9276-09245BEDFDF6}" srcOrd="0" destOrd="0" presId="urn:microsoft.com/office/officeart/2005/8/layout/vList2"/>
    <dgm:cxn modelId="{CB380EEC-E8D9-4371-B417-A724AD8B9454}" type="presParOf" srcId="{96E0DE47-4E7B-4C9C-A9A6-A157749CFD26}" destId="{0A6C0087-A782-49EE-86D1-2162B357DA77}" srcOrd="0" destOrd="0" presId="urn:microsoft.com/office/officeart/2005/8/layout/vList2"/>
    <dgm:cxn modelId="{B94DF76F-035C-4B28-800D-5500448D9836}" type="presParOf" srcId="{96E0DE47-4E7B-4C9C-A9A6-A157749CFD26}" destId="{365CB52A-5B75-46F5-9240-57DE2DFBA870}" srcOrd="1" destOrd="0" presId="urn:microsoft.com/office/officeart/2005/8/layout/vList2"/>
    <dgm:cxn modelId="{996C27C1-0D9F-4321-AAD4-C17DCCF05599}" type="presParOf" srcId="{96E0DE47-4E7B-4C9C-A9A6-A157749CFD26}" destId="{ECCFB1CF-1D44-2744-93A5-514562F9F973}" srcOrd="2" destOrd="0" presId="urn:microsoft.com/office/officeart/2005/8/layout/vList2"/>
    <dgm:cxn modelId="{3228C91E-717F-4F9E-9B3C-878583626BC8}" type="presParOf" srcId="{96E0DE47-4E7B-4C9C-A9A6-A157749CFD26}" destId="{DA42C616-66F0-3545-A7AB-C647B43B467B}" srcOrd="3" destOrd="0" presId="urn:microsoft.com/office/officeart/2005/8/layout/vList2"/>
    <dgm:cxn modelId="{B4C2C491-F60E-4BB1-A4AA-30B9B66437EE}" type="presParOf" srcId="{96E0DE47-4E7B-4C9C-A9A6-A157749CFD26}" destId="{A995AB57-0EF4-4EE0-BF3D-D0A4790D28AA}" srcOrd="4" destOrd="0" presId="urn:microsoft.com/office/officeart/2005/8/layout/vList2"/>
    <dgm:cxn modelId="{FCC90C49-9A12-4D30-92C1-19CF528D60FE}" type="presParOf" srcId="{96E0DE47-4E7B-4C9C-A9A6-A157749CFD26}" destId="{14585444-A65B-4AD1-B868-EC3FE038B4A7}" srcOrd="5" destOrd="0" presId="urn:microsoft.com/office/officeart/2005/8/layout/vList2"/>
    <dgm:cxn modelId="{C57ADB92-FBBB-420B-903F-7B18C8C3FF1B}" type="presParOf" srcId="{96E0DE47-4E7B-4C9C-A9A6-A157749CFD26}" destId="{B2089531-6629-124D-9D97-439053A6D575}" srcOrd="6" destOrd="0" presId="urn:microsoft.com/office/officeart/2005/8/layout/vList2"/>
    <dgm:cxn modelId="{75589F6E-A3FE-48A7-AF61-E9148BD208A4}" type="presParOf" srcId="{96E0DE47-4E7B-4C9C-A9A6-A157749CFD26}" destId="{C44277AC-C7D1-0141-94DB-D01B1C9B4B0B}" srcOrd="7" destOrd="0" presId="urn:microsoft.com/office/officeart/2005/8/layout/vList2"/>
    <dgm:cxn modelId="{C403FD42-EE2B-4935-B796-5F2D56BEF7DC}" type="presParOf" srcId="{96E0DE47-4E7B-4C9C-A9A6-A157749CFD26}" destId="{F27E75D7-ACD5-164D-B8B5-65DE0F3E530B}" srcOrd="8" destOrd="0" presId="urn:microsoft.com/office/officeart/2005/8/layout/vList2"/>
    <dgm:cxn modelId="{7CB1BB56-58BE-42EB-A295-05F90FB8E086}" type="presParOf" srcId="{96E0DE47-4E7B-4C9C-A9A6-A157749CFD26}" destId="{94B17737-C1D5-D349-B2FA-DDBACA9C7406}" srcOrd="9" destOrd="0" presId="urn:microsoft.com/office/officeart/2005/8/layout/vList2"/>
    <dgm:cxn modelId="{5FB24F0B-7B19-4CE3-BB21-B549AF4385B6}" type="presParOf" srcId="{96E0DE47-4E7B-4C9C-A9A6-A157749CFD26}" destId="{4203DC28-3213-4648-9276-09245BEDFDF6}" srcOrd="10" destOrd="0" presId="urn:microsoft.com/office/officeart/2005/8/layout/vList2"/>
    <dgm:cxn modelId="{3A983974-85CC-41AE-A702-3D4DB236B271}" type="presParOf" srcId="{96E0DE47-4E7B-4C9C-A9A6-A157749CFD26}" destId="{878ED5C1-3B77-3D4B-94BF-1C1A8D2BE98B}" srcOrd="11" destOrd="0" presId="urn:microsoft.com/office/officeart/2005/8/layout/vList2"/>
    <dgm:cxn modelId="{D215CB4D-23C1-408F-ADBC-A99C7DB04CCA}" type="presParOf" srcId="{96E0DE47-4E7B-4C9C-A9A6-A157749CFD26}" destId="{444FE16D-5DB7-2F45-B917-FDAD6672BBE2}" srcOrd="12" destOrd="0" presId="urn:microsoft.com/office/officeart/2005/8/layout/vList2"/>
    <dgm:cxn modelId="{384DA3F7-A2EB-4D71-B128-DC706CCA19A0}" type="presParOf" srcId="{96E0DE47-4E7B-4C9C-A9A6-A157749CFD26}" destId="{36D560AF-3062-5847-A9E5-2053C861025D}" srcOrd="13" destOrd="0" presId="urn:microsoft.com/office/officeart/2005/8/layout/vList2"/>
    <dgm:cxn modelId="{17E03AE2-D6B4-4C55-A784-3D3FB59CE70F}" type="presParOf" srcId="{96E0DE47-4E7B-4C9C-A9A6-A157749CFD26}" destId="{F4CBF996-494D-5142-BFFE-7277AE9D5567}" srcOrd="14" destOrd="0" presId="urn:microsoft.com/office/officeart/2005/8/layout/vList2"/>
    <dgm:cxn modelId="{D3332522-CB91-48FA-8207-CC75B64F0C84}" type="presParOf" srcId="{96E0DE47-4E7B-4C9C-A9A6-A157749CFD26}" destId="{FB5ECBD6-22D2-6B4B-A830-364C8C9D27E4}" srcOrd="15" destOrd="0" presId="urn:microsoft.com/office/officeart/2005/8/layout/vList2"/>
    <dgm:cxn modelId="{851AAFAB-5886-4679-BD00-38C3B86AC31F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8B5CE401-1484-AF4E-B5E1-110184F49233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4B8552A3-71EC-624C-BA12-153828B8F93D}" type="parTrans" cxnId="{610AE60B-62C7-5344-8A0D-4571B10FA8D9}">
      <dgm:prSet/>
      <dgm:spPr/>
      <dgm:t>
        <a:bodyPr/>
        <a:lstStyle/>
        <a:p>
          <a:endParaRPr lang="en-US"/>
        </a:p>
      </dgm:t>
    </dgm:pt>
    <dgm:pt modelId="{AB07A1BA-F537-F240-A78B-58A0915D4391}" type="sibTrans" cxnId="{610AE60B-62C7-5344-8A0D-4571B10FA8D9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User Case Narratives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8208399F-9A0C-4D53-AA9E-9AB5AAF6D01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CBFDA9F4-4AEF-4177-BCE9-C70A36E4A9C8}" type="parTrans" cxnId="{C75D8728-235C-45DA-B40C-E0CAF7508EEA}">
      <dgm:prSet/>
      <dgm:spPr/>
      <dgm:t>
        <a:bodyPr/>
        <a:lstStyle/>
        <a:p>
          <a:endParaRPr lang="en-US"/>
        </a:p>
      </dgm:t>
    </dgm:pt>
    <dgm:pt modelId="{00FF8B65-507F-4C30-9E23-260AE5FD72B4}" type="sibTrans" cxnId="{C75D8728-235C-45DA-B40C-E0CAF7508EEA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AFB0420-A4D9-46B6-B715-463829AA1A44}" type="pres">
      <dgm:prSet presAssocID="{8208399F-9A0C-4D53-AA9E-9AB5AAF6D01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1524-D460-4E31-B12A-53C76BC0A2CF}" type="pres">
      <dgm:prSet presAssocID="{00FF8B65-507F-4C30-9E23-260AE5FD72B4}" presName="spacer" presStyleCnt="0"/>
      <dgm:spPr/>
    </dgm:pt>
    <dgm:pt modelId="{A995AB57-0EF4-4EE0-BF3D-D0A4790D28AA}" type="pres">
      <dgm:prSet presAssocID="{AB2671B1-ECC1-4954-97E6-1E2091DCE44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444-A65B-4AD1-B868-EC3FE038B4A7}" type="pres">
      <dgm:prSet presAssocID="{C00860E1-093E-4E75-A18E-C49822E6A77D}" presName="spacer" presStyleCnt="0"/>
      <dgm:spPr/>
    </dgm:pt>
    <dgm:pt modelId="{F27E75D7-ACD5-164D-B8B5-65DE0F3E530B}" type="pres">
      <dgm:prSet presAssocID="{68B643B6-E513-0644-B7C4-5CF5F9CC4D6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44FE16D-5DB7-2F45-B917-FDAD6672BBE2}" type="pres">
      <dgm:prSet presAssocID="{8B5CE401-1484-AF4E-B5E1-110184F4923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60AF-3062-5847-A9E5-2053C861025D}" type="pres">
      <dgm:prSet presAssocID="{AB07A1BA-F537-F240-A78B-58A0915D4391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43BEF-6982-436E-8C3F-340780352891}" type="presOf" srcId="{8B5CE401-1484-AF4E-B5E1-110184F49233}" destId="{444FE16D-5DB7-2F45-B917-FDAD6672BBE2}" srcOrd="0" destOrd="0" presId="urn:microsoft.com/office/officeart/2005/8/layout/vList2"/>
    <dgm:cxn modelId="{F4AE1B30-63F1-4D21-9D78-D83937738211}" type="presOf" srcId="{18C98D67-43D2-4F27-B65F-34C50A9EA69C}" destId="{F3D4455E-DF3A-47A2-885D-AD4E756BC6AB}" srcOrd="0" destOrd="0" presId="urn:microsoft.com/office/officeart/2005/8/layout/vList2"/>
    <dgm:cxn modelId="{AC0EC461-AE4F-4930-8FCA-B44F6A982782}" type="presOf" srcId="{AB2671B1-ECC1-4954-97E6-1E2091DCE44C}" destId="{A995AB57-0EF4-4EE0-BF3D-D0A4790D28AA}" srcOrd="0" destOrd="0" presId="urn:microsoft.com/office/officeart/2005/8/layout/vList2"/>
    <dgm:cxn modelId="{AB9A04EF-D935-4CDE-B18E-8BAB1E8B01C2}" type="presOf" srcId="{68B643B6-E513-0644-B7C4-5CF5F9CC4D6A}" destId="{F27E75D7-ACD5-164D-B8B5-65DE0F3E530B}" srcOrd="0" destOrd="0" presId="urn:microsoft.com/office/officeart/2005/8/layout/vList2"/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610AE60B-62C7-5344-8A0D-4571B10FA8D9}" srcId="{732E581A-721D-4857-9219-F943EB112857}" destId="{8B5CE401-1484-AF4E-B5E1-110184F49233}" srcOrd="6" destOrd="0" parTransId="{4B8552A3-71EC-624C-BA12-153828B8F93D}" sibTransId="{AB07A1BA-F537-F240-A78B-58A0915D4391}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6D3DC456-8DEF-4BBE-990A-848C2654C3AF}" type="presOf" srcId="{5500B8BA-07FC-D24E-B74C-51AFE997D159}" destId="{ECCFB1CF-1D44-2744-93A5-514562F9F973}" srcOrd="0" destOrd="0" presId="urn:microsoft.com/office/officeart/2005/8/layout/vList2"/>
    <dgm:cxn modelId="{F73E643B-E0A4-45F6-8854-F9B28F2A659E}" type="presOf" srcId="{A0C34863-7FB0-429A-A511-3C9531361022}" destId="{0A6C0087-A782-49EE-86D1-2162B357DA77}" srcOrd="0" destOrd="0" presId="urn:microsoft.com/office/officeart/2005/8/layout/vList2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91F3A7D3-5A8B-43E8-ADCD-311A1F39DB11}" type="presOf" srcId="{107ADF6E-6386-F149-9E63-99DED24FAADD}" destId="{4203DC28-3213-4648-9276-09245BEDFDF6}" srcOrd="0" destOrd="0" presId="urn:microsoft.com/office/officeart/2005/8/layout/vList2"/>
    <dgm:cxn modelId="{298A80E8-FE10-0A47-AE99-61F426E8896C}" srcId="{732E581A-721D-4857-9219-F943EB112857}" destId="{107ADF6E-6386-F149-9E63-99DED24FAADD}" srcOrd="5" destOrd="0" parTransId="{738703F7-5DCF-7444-8635-56284C447E68}" sibTransId="{04ABFB8E-72E5-A74B-9935-2D2A952FD220}"/>
    <dgm:cxn modelId="{61C053B9-0C1B-4364-A791-F0E7615712DD}" type="presOf" srcId="{8208399F-9A0C-4D53-AA9E-9AB5AAF6D014}" destId="{AAFB0420-A4D9-46B6-B715-463829AA1A44}" srcOrd="0" destOrd="0" presId="urn:microsoft.com/office/officeart/2005/8/layout/vList2"/>
    <dgm:cxn modelId="{F208038F-FFD0-314D-8168-EDC54E3F3F39}" srcId="{732E581A-721D-4857-9219-F943EB112857}" destId="{68B643B6-E513-0644-B7C4-5CF5F9CC4D6A}" srcOrd="4" destOrd="0" parTransId="{200CBA57-2D54-4F45-9F19-9DC8204FC3F0}" sibTransId="{6C597AE6-4B12-2949-BE77-407438E67FE0}"/>
    <dgm:cxn modelId="{C75D8728-235C-45DA-B40C-E0CAF7508EEA}" srcId="{732E581A-721D-4857-9219-F943EB112857}" destId="{8208399F-9A0C-4D53-AA9E-9AB5AAF6D014}" srcOrd="2" destOrd="0" parTransId="{CBFDA9F4-4AEF-4177-BCE9-C70A36E4A9C8}" sibTransId="{00FF8B65-507F-4C30-9E23-260AE5FD72B4}"/>
    <dgm:cxn modelId="{E6A0D56B-643C-4B04-B42A-36A73C06E4E5}" type="presOf" srcId="{0AC6CAE7-E687-7B4A-A42D-00F6A6050BE4}" destId="{F4CBF996-494D-5142-BFFE-7277AE9D5567}" srcOrd="0" destOrd="0" presId="urn:microsoft.com/office/officeart/2005/8/layout/vList2"/>
    <dgm:cxn modelId="{E7221D3D-CD62-441E-83F7-83458CD71D73}" srcId="{732E581A-721D-4857-9219-F943EB112857}" destId="{AB2671B1-ECC1-4954-97E6-1E2091DCE44C}" srcOrd="3" destOrd="0" parTransId="{432A1AE1-E165-4DE8-AA8C-C59C1AC8F551}" sibTransId="{C00860E1-093E-4E75-A18E-C49822E6A77D}"/>
    <dgm:cxn modelId="{24119F04-691C-4462-A294-CA41022BF70D}" type="presOf" srcId="{732E581A-721D-4857-9219-F943EB112857}" destId="{96E0DE47-4E7B-4C9C-A9A6-A157749CFD26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16ECE594-AF76-43E2-B77F-7744F064F0B8}" type="presParOf" srcId="{96E0DE47-4E7B-4C9C-A9A6-A157749CFD26}" destId="{0A6C0087-A782-49EE-86D1-2162B357DA77}" srcOrd="0" destOrd="0" presId="urn:microsoft.com/office/officeart/2005/8/layout/vList2"/>
    <dgm:cxn modelId="{DCCE27DB-C21E-413F-BB1D-ECCBC2B3E743}" type="presParOf" srcId="{96E0DE47-4E7B-4C9C-A9A6-A157749CFD26}" destId="{365CB52A-5B75-46F5-9240-57DE2DFBA870}" srcOrd="1" destOrd="0" presId="urn:microsoft.com/office/officeart/2005/8/layout/vList2"/>
    <dgm:cxn modelId="{4D7EE11F-3BD4-414E-92FF-C9BFC53DB938}" type="presParOf" srcId="{96E0DE47-4E7B-4C9C-A9A6-A157749CFD26}" destId="{ECCFB1CF-1D44-2744-93A5-514562F9F973}" srcOrd="2" destOrd="0" presId="urn:microsoft.com/office/officeart/2005/8/layout/vList2"/>
    <dgm:cxn modelId="{8A51706D-45AF-4836-9008-DD21FC082B7D}" type="presParOf" srcId="{96E0DE47-4E7B-4C9C-A9A6-A157749CFD26}" destId="{DA42C616-66F0-3545-A7AB-C647B43B467B}" srcOrd="3" destOrd="0" presId="urn:microsoft.com/office/officeart/2005/8/layout/vList2"/>
    <dgm:cxn modelId="{04F8692B-ED31-4DEC-88C3-5E4CF91988C2}" type="presParOf" srcId="{96E0DE47-4E7B-4C9C-A9A6-A157749CFD26}" destId="{AAFB0420-A4D9-46B6-B715-463829AA1A44}" srcOrd="4" destOrd="0" presId="urn:microsoft.com/office/officeart/2005/8/layout/vList2"/>
    <dgm:cxn modelId="{3623712A-B47F-447F-8B63-670C6D95F8DF}" type="presParOf" srcId="{96E0DE47-4E7B-4C9C-A9A6-A157749CFD26}" destId="{3C6C1524-D460-4E31-B12A-53C76BC0A2CF}" srcOrd="5" destOrd="0" presId="urn:microsoft.com/office/officeart/2005/8/layout/vList2"/>
    <dgm:cxn modelId="{ABA6B3ED-8521-4AD1-B2CE-EAF91D006569}" type="presParOf" srcId="{96E0DE47-4E7B-4C9C-A9A6-A157749CFD26}" destId="{A995AB57-0EF4-4EE0-BF3D-D0A4790D28AA}" srcOrd="6" destOrd="0" presId="urn:microsoft.com/office/officeart/2005/8/layout/vList2"/>
    <dgm:cxn modelId="{99072871-2890-4BFC-AD5E-EEE842FDD4E5}" type="presParOf" srcId="{96E0DE47-4E7B-4C9C-A9A6-A157749CFD26}" destId="{14585444-A65B-4AD1-B868-EC3FE038B4A7}" srcOrd="7" destOrd="0" presId="urn:microsoft.com/office/officeart/2005/8/layout/vList2"/>
    <dgm:cxn modelId="{D57573F2-D36A-4CAF-B2B5-19F6C92ABEA0}" type="presParOf" srcId="{96E0DE47-4E7B-4C9C-A9A6-A157749CFD26}" destId="{F27E75D7-ACD5-164D-B8B5-65DE0F3E530B}" srcOrd="8" destOrd="0" presId="urn:microsoft.com/office/officeart/2005/8/layout/vList2"/>
    <dgm:cxn modelId="{9495BCCE-1A25-4A32-8B66-46CCA304EB78}" type="presParOf" srcId="{96E0DE47-4E7B-4C9C-A9A6-A157749CFD26}" destId="{94B17737-C1D5-D349-B2FA-DDBACA9C7406}" srcOrd="9" destOrd="0" presId="urn:microsoft.com/office/officeart/2005/8/layout/vList2"/>
    <dgm:cxn modelId="{4BD1EB82-2A58-41CE-8BB3-BB54E0E8EB75}" type="presParOf" srcId="{96E0DE47-4E7B-4C9C-A9A6-A157749CFD26}" destId="{4203DC28-3213-4648-9276-09245BEDFDF6}" srcOrd="10" destOrd="0" presId="urn:microsoft.com/office/officeart/2005/8/layout/vList2"/>
    <dgm:cxn modelId="{7364B857-33E7-4E06-9989-37623DD0BACF}" type="presParOf" srcId="{96E0DE47-4E7B-4C9C-A9A6-A157749CFD26}" destId="{878ED5C1-3B77-3D4B-94BF-1C1A8D2BE98B}" srcOrd="11" destOrd="0" presId="urn:microsoft.com/office/officeart/2005/8/layout/vList2"/>
    <dgm:cxn modelId="{D0BE2184-5567-4870-A94D-2C2E66CD5D40}" type="presParOf" srcId="{96E0DE47-4E7B-4C9C-A9A6-A157749CFD26}" destId="{444FE16D-5DB7-2F45-B917-FDAD6672BBE2}" srcOrd="12" destOrd="0" presId="urn:microsoft.com/office/officeart/2005/8/layout/vList2"/>
    <dgm:cxn modelId="{CC0308F4-8757-492A-BFC1-B6C121DE016C}" type="presParOf" srcId="{96E0DE47-4E7B-4C9C-A9A6-A157749CFD26}" destId="{36D560AF-3062-5847-A9E5-2053C861025D}" srcOrd="13" destOrd="0" presId="urn:microsoft.com/office/officeart/2005/8/layout/vList2"/>
    <dgm:cxn modelId="{70F59288-AA01-4522-825C-5B7F007E94C6}" type="presParOf" srcId="{96E0DE47-4E7B-4C9C-A9A6-A157749CFD26}" destId="{F4CBF996-494D-5142-BFFE-7277AE9D5567}" srcOrd="14" destOrd="0" presId="urn:microsoft.com/office/officeart/2005/8/layout/vList2"/>
    <dgm:cxn modelId="{92AAFA48-7E05-4442-B9C7-DB295F3D85C2}" type="presParOf" srcId="{96E0DE47-4E7B-4C9C-A9A6-A157749CFD26}" destId="{FB5ECBD6-22D2-6B4B-A830-364C8C9D27E4}" srcOrd="15" destOrd="0" presId="urn:microsoft.com/office/officeart/2005/8/layout/vList2"/>
    <dgm:cxn modelId="{18F2DB44-F274-4C89-8471-C3C61EAF50EB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8B5CE401-1484-AF4E-B5E1-110184F49233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4B8552A3-71EC-624C-BA12-153828B8F93D}" type="parTrans" cxnId="{610AE60B-62C7-5344-8A0D-4571B10FA8D9}">
      <dgm:prSet/>
      <dgm:spPr/>
      <dgm:t>
        <a:bodyPr/>
        <a:lstStyle/>
        <a:p>
          <a:endParaRPr lang="en-US"/>
        </a:p>
      </dgm:t>
    </dgm:pt>
    <dgm:pt modelId="{AB07A1BA-F537-F240-A78B-58A0915D4391}" type="sibTrans" cxnId="{610AE60B-62C7-5344-8A0D-4571B10FA8D9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Unit Tests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8208399F-9A0C-4D53-AA9E-9AB5AAF6D01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CBFDA9F4-4AEF-4177-BCE9-C70A36E4A9C8}" type="parTrans" cxnId="{C75D8728-235C-45DA-B40C-E0CAF7508EEA}">
      <dgm:prSet/>
      <dgm:spPr/>
      <dgm:t>
        <a:bodyPr/>
        <a:lstStyle/>
        <a:p>
          <a:endParaRPr lang="en-US"/>
        </a:p>
      </dgm:t>
    </dgm:pt>
    <dgm:pt modelId="{00FF8B65-507F-4C30-9E23-260AE5FD72B4}" type="sibTrans" cxnId="{C75D8728-235C-45DA-B40C-E0CAF7508EEA}">
      <dgm:prSet/>
      <dgm:spPr/>
      <dgm:t>
        <a:bodyPr/>
        <a:lstStyle/>
        <a:p>
          <a:endParaRPr lang="en-US"/>
        </a:p>
      </dgm:t>
    </dgm:pt>
    <dgm:pt modelId="{4FEEF81B-A50F-4B5E-8324-B21E360A1CE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DECE8862-B7B0-482F-949C-1C44D779955B}" type="parTrans" cxnId="{208DD96E-709C-4B72-A753-5F34959EC69B}">
      <dgm:prSet/>
      <dgm:spPr/>
      <dgm:t>
        <a:bodyPr/>
        <a:lstStyle/>
        <a:p>
          <a:endParaRPr lang="en-US"/>
        </a:p>
      </dgm:t>
    </dgm:pt>
    <dgm:pt modelId="{E95B7B2D-261D-4038-8649-42BCAF9CA616}" type="sibTrans" cxnId="{208DD96E-709C-4B72-A753-5F34959EC69B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AFB0420-A4D9-46B6-B715-463829AA1A44}" type="pres">
      <dgm:prSet presAssocID="{8208399F-9A0C-4D53-AA9E-9AB5AAF6D01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1524-D460-4E31-B12A-53C76BC0A2CF}" type="pres">
      <dgm:prSet presAssocID="{00FF8B65-507F-4C30-9E23-260AE5FD72B4}" presName="spacer" presStyleCnt="0"/>
      <dgm:spPr/>
    </dgm:pt>
    <dgm:pt modelId="{4EADE2FA-5C3E-411F-AFEF-C11D70EDE339}" type="pres">
      <dgm:prSet presAssocID="{4FEEF81B-A50F-4B5E-8324-B21E360A1C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7238D-9781-4610-8ACF-02EC364FD5B6}" type="pres">
      <dgm:prSet presAssocID="{E95B7B2D-261D-4038-8649-42BCAF9CA616}" presName="spacer" presStyleCnt="0"/>
      <dgm:spPr/>
    </dgm:pt>
    <dgm:pt modelId="{A995AB57-0EF4-4EE0-BF3D-D0A4790D28AA}" type="pres">
      <dgm:prSet presAssocID="{AB2671B1-ECC1-4954-97E6-1E2091DCE44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444-A65B-4AD1-B868-EC3FE038B4A7}" type="pres">
      <dgm:prSet presAssocID="{C00860E1-093E-4E75-A18E-C49822E6A77D}" presName="spacer" presStyleCnt="0"/>
      <dgm:spPr/>
    </dgm:pt>
    <dgm:pt modelId="{4203DC28-3213-4648-9276-09245BEDFDF6}" type="pres">
      <dgm:prSet presAssocID="{107ADF6E-6386-F149-9E63-99DED24FAAD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44FE16D-5DB7-2F45-B917-FDAD6672BBE2}" type="pres">
      <dgm:prSet presAssocID="{8B5CE401-1484-AF4E-B5E1-110184F4923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60AF-3062-5847-A9E5-2053C861025D}" type="pres">
      <dgm:prSet presAssocID="{AB07A1BA-F537-F240-A78B-58A0915D4391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E7221D3D-CD62-441E-83F7-83458CD71D73}" srcId="{732E581A-721D-4857-9219-F943EB112857}" destId="{AB2671B1-ECC1-4954-97E6-1E2091DCE44C}" srcOrd="4" destOrd="0" parTransId="{432A1AE1-E165-4DE8-AA8C-C59C1AC8F551}" sibTransId="{C00860E1-093E-4E75-A18E-C49822E6A77D}"/>
    <dgm:cxn modelId="{C75D8728-235C-45DA-B40C-E0CAF7508EEA}" srcId="{732E581A-721D-4857-9219-F943EB112857}" destId="{8208399F-9A0C-4D53-AA9E-9AB5AAF6D014}" srcOrd="2" destOrd="0" parTransId="{CBFDA9F4-4AEF-4177-BCE9-C70A36E4A9C8}" sibTransId="{00FF8B65-507F-4C30-9E23-260AE5FD72B4}"/>
    <dgm:cxn modelId="{B5DAABCC-19E0-4854-8221-C86BCBD0CC40}" type="presOf" srcId="{8B5CE401-1484-AF4E-B5E1-110184F49233}" destId="{444FE16D-5DB7-2F45-B917-FDAD6672BBE2}" srcOrd="0" destOrd="0" presId="urn:microsoft.com/office/officeart/2005/8/layout/vList2"/>
    <dgm:cxn modelId="{A5CD04B5-7FC7-4C7A-891F-B9B6EF3E8866}" type="presOf" srcId="{5500B8BA-07FC-D24E-B74C-51AFE997D159}" destId="{ECCFB1CF-1D44-2744-93A5-514562F9F973}" srcOrd="0" destOrd="0" presId="urn:microsoft.com/office/officeart/2005/8/layout/vList2"/>
    <dgm:cxn modelId="{C5B1ABEF-F4D3-4DB0-91F5-5A4076F536FC}" type="presOf" srcId="{732E581A-721D-4857-9219-F943EB112857}" destId="{96E0DE47-4E7B-4C9C-A9A6-A157749CFD26}" srcOrd="0" destOrd="0" presId="urn:microsoft.com/office/officeart/2005/8/layout/vList2"/>
    <dgm:cxn modelId="{610AE60B-62C7-5344-8A0D-4571B10FA8D9}" srcId="{732E581A-721D-4857-9219-F943EB112857}" destId="{8B5CE401-1484-AF4E-B5E1-110184F49233}" srcOrd="6" destOrd="0" parTransId="{4B8552A3-71EC-624C-BA12-153828B8F93D}" sibTransId="{AB07A1BA-F537-F240-A78B-58A0915D4391}"/>
    <dgm:cxn modelId="{4DB44205-671E-4C75-ACEB-08EC0CDAF8AD}" type="presOf" srcId="{8208399F-9A0C-4D53-AA9E-9AB5AAF6D014}" destId="{AAFB0420-A4D9-46B6-B715-463829AA1A44}" srcOrd="0" destOrd="0" presId="urn:microsoft.com/office/officeart/2005/8/layout/vList2"/>
    <dgm:cxn modelId="{1C832D9D-A8A7-4559-A9EC-5E8E8F4F1A28}" type="presOf" srcId="{18C98D67-43D2-4F27-B65F-34C50A9EA69C}" destId="{F3D4455E-DF3A-47A2-885D-AD4E756BC6AB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A0121BFE-23C0-4B79-B4CC-347F75133F3C}" type="presOf" srcId="{AB2671B1-ECC1-4954-97E6-1E2091DCE44C}" destId="{A995AB57-0EF4-4EE0-BF3D-D0A4790D28AA}" srcOrd="0" destOrd="0" presId="urn:microsoft.com/office/officeart/2005/8/layout/vList2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208DD96E-709C-4B72-A753-5F34959EC69B}" srcId="{732E581A-721D-4857-9219-F943EB112857}" destId="{4FEEF81B-A50F-4B5E-8324-B21E360A1CEE}" srcOrd="3" destOrd="0" parTransId="{DECE8862-B7B0-482F-949C-1C44D779955B}" sibTransId="{E95B7B2D-261D-4038-8649-42BCAF9CA616}"/>
    <dgm:cxn modelId="{CBD5F932-2403-4EAB-BC01-FE477C3A814C}" type="presOf" srcId="{4FEEF81B-A50F-4B5E-8324-B21E360A1CEE}" destId="{4EADE2FA-5C3E-411F-AFEF-C11D70EDE339}" srcOrd="0" destOrd="0" presId="urn:microsoft.com/office/officeart/2005/8/layout/vList2"/>
    <dgm:cxn modelId="{298A80E8-FE10-0A47-AE99-61F426E8896C}" srcId="{732E581A-721D-4857-9219-F943EB112857}" destId="{107ADF6E-6386-F149-9E63-99DED24FAADD}" srcOrd="5" destOrd="0" parTransId="{738703F7-5DCF-7444-8635-56284C447E68}" sibTransId="{04ABFB8E-72E5-A74B-9935-2D2A952FD220}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1396DEC6-3CBE-4A6A-A9FA-928EE5517B26}" type="presOf" srcId="{A0C34863-7FB0-429A-A511-3C9531361022}" destId="{0A6C0087-A782-49EE-86D1-2162B357DA77}" srcOrd="0" destOrd="0" presId="urn:microsoft.com/office/officeart/2005/8/layout/vList2"/>
    <dgm:cxn modelId="{6C7D1790-95AC-49D6-B2C3-FB047C2ABAD7}" type="presOf" srcId="{0AC6CAE7-E687-7B4A-A42D-00F6A6050BE4}" destId="{F4CBF996-494D-5142-BFFE-7277AE9D5567}" srcOrd="0" destOrd="0" presId="urn:microsoft.com/office/officeart/2005/8/layout/vList2"/>
    <dgm:cxn modelId="{230BCCA9-CAB6-4E0A-A7ED-DE81A3ED7AED}" type="presOf" srcId="{107ADF6E-6386-F149-9E63-99DED24FAADD}" destId="{4203DC28-3213-4648-9276-09245BEDFDF6}" srcOrd="0" destOrd="0" presId="urn:microsoft.com/office/officeart/2005/8/layout/vList2"/>
    <dgm:cxn modelId="{3255FAD8-6C92-4974-B3F4-A90817CCC93D}" type="presParOf" srcId="{96E0DE47-4E7B-4C9C-A9A6-A157749CFD26}" destId="{0A6C0087-A782-49EE-86D1-2162B357DA77}" srcOrd="0" destOrd="0" presId="urn:microsoft.com/office/officeart/2005/8/layout/vList2"/>
    <dgm:cxn modelId="{8979782A-F521-4EE8-9F7A-63684A2B263C}" type="presParOf" srcId="{96E0DE47-4E7B-4C9C-A9A6-A157749CFD26}" destId="{365CB52A-5B75-46F5-9240-57DE2DFBA870}" srcOrd="1" destOrd="0" presId="urn:microsoft.com/office/officeart/2005/8/layout/vList2"/>
    <dgm:cxn modelId="{796A27B3-12EE-493D-87CE-148F83B34BC7}" type="presParOf" srcId="{96E0DE47-4E7B-4C9C-A9A6-A157749CFD26}" destId="{ECCFB1CF-1D44-2744-93A5-514562F9F973}" srcOrd="2" destOrd="0" presId="urn:microsoft.com/office/officeart/2005/8/layout/vList2"/>
    <dgm:cxn modelId="{35CD3EB1-9C12-4230-8CA2-E9B96CC6CBD9}" type="presParOf" srcId="{96E0DE47-4E7B-4C9C-A9A6-A157749CFD26}" destId="{DA42C616-66F0-3545-A7AB-C647B43B467B}" srcOrd="3" destOrd="0" presId="urn:microsoft.com/office/officeart/2005/8/layout/vList2"/>
    <dgm:cxn modelId="{CC20043C-E1B6-4089-B252-896826BB2693}" type="presParOf" srcId="{96E0DE47-4E7B-4C9C-A9A6-A157749CFD26}" destId="{AAFB0420-A4D9-46B6-B715-463829AA1A44}" srcOrd="4" destOrd="0" presId="urn:microsoft.com/office/officeart/2005/8/layout/vList2"/>
    <dgm:cxn modelId="{56B4BC31-CBC0-48D7-BAEE-02FC63A1D996}" type="presParOf" srcId="{96E0DE47-4E7B-4C9C-A9A6-A157749CFD26}" destId="{3C6C1524-D460-4E31-B12A-53C76BC0A2CF}" srcOrd="5" destOrd="0" presId="urn:microsoft.com/office/officeart/2005/8/layout/vList2"/>
    <dgm:cxn modelId="{9509564A-B74F-4FAE-AA85-C50D5B60B5B6}" type="presParOf" srcId="{96E0DE47-4E7B-4C9C-A9A6-A157749CFD26}" destId="{4EADE2FA-5C3E-411F-AFEF-C11D70EDE339}" srcOrd="6" destOrd="0" presId="urn:microsoft.com/office/officeart/2005/8/layout/vList2"/>
    <dgm:cxn modelId="{5072E42F-5D25-40A6-99C8-9F7EB67FDA09}" type="presParOf" srcId="{96E0DE47-4E7B-4C9C-A9A6-A157749CFD26}" destId="{9487238D-9781-4610-8ACF-02EC364FD5B6}" srcOrd="7" destOrd="0" presId="urn:microsoft.com/office/officeart/2005/8/layout/vList2"/>
    <dgm:cxn modelId="{10573844-DEF3-4FA6-B5B7-0A53174D83F5}" type="presParOf" srcId="{96E0DE47-4E7B-4C9C-A9A6-A157749CFD26}" destId="{A995AB57-0EF4-4EE0-BF3D-D0A4790D28AA}" srcOrd="8" destOrd="0" presId="urn:microsoft.com/office/officeart/2005/8/layout/vList2"/>
    <dgm:cxn modelId="{5E8C1554-14B0-4514-A560-7BEFE83C1F70}" type="presParOf" srcId="{96E0DE47-4E7B-4C9C-A9A6-A157749CFD26}" destId="{14585444-A65B-4AD1-B868-EC3FE038B4A7}" srcOrd="9" destOrd="0" presId="urn:microsoft.com/office/officeart/2005/8/layout/vList2"/>
    <dgm:cxn modelId="{7C64BE34-B1F6-49CD-8797-8CBA17C9239C}" type="presParOf" srcId="{96E0DE47-4E7B-4C9C-A9A6-A157749CFD26}" destId="{4203DC28-3213-4648-9276-09245BEDFDF6}" srcOrd="10" destOrd="0" presId="urn:microsoft.com/office/officeart/2005/8/layout/vList2"/>
    <dgm:cxn modelId="{323EE190-7D2E-4FE2-95F7-EDD0BDD8ACE7}" type="presParOf" srcId="{96E0DE47-4E7B-4C9C-A9A6-A157749CFD26}" destId="{878ED5C1-3B77-3D4B-94BF-1C1A8D2BE98B}" srcOrd="11" destOrd="0" presId="urn:microsoft.com/office/officeart/2005/8/layout/vList2"/>
    <dgm:cxn modelId="{A1945FC6-6CAB-42F0-938D-A43CA2AE1E18}" type="presParOf" srcId="{96E0DE47-4E7B-4C9C-A9A6-A157749CFD26}" destId="{444FE16D-5DB7-2F45-B917-FDAD6672BBE2}" srcOrd="12" destOrd="0" presId="urn:microsoft.com/office/officeart/2005/8/layout/vList2"/>
    <dgm:cxn modelId="{B94A0310-3E17-4A32-A2F5-577D5B4C30FA}" type="presParOf" srcId="{96E0DE47-4E7B-4C9C-A9A6-A157749CFD26}" destId="{36D560AF-3062-5847-A9E5-2053C861025D}" srcOrd="13" destOrd="0" presId="urn:microsoft.com/office/officeart/2005/8/layout/vList2"/>
    <dgm:cxn modelId="{100F71A9-107B-4255-8681-2AE1655C3226}" type="presParOf" srcId="{96E0DE47-4E7B-4C9C-A9A6-A157749CFD26}" destId="{F4CBF996-494D-5142-BFFE-7277AE9D5567}" srcOrd="14" destOrd="0" presId="urn:microsoft.com/office/officeart/2005/8/layout/vList2"/>
    <dgm:cxn modelId="{9CF7D991-EF10-44D8-844B-8EA909E0D8E3}" type="presParOf" srcId="{96E0DE47-4E7B-4C9C-A9A6-A157749CFD26}" destId="{FB5ECBD6-22D2-6B4B-A830-364C8C9D27E4}" srcOrd="15" destOrd="0" presId="urn:microsoft.com/office/officeart/2005/8/layout/vList2"/>
    <dgm:cxn modelId="{D591136D-7BCE-4C7D-8583-3A3AA778C640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8B5CE401-1484-AF4E-B5E1-110184F49233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4B8552A3-71EC-624C-BA12-153828B8F93D}" type="parTrans" cxnId="{610AE60B-62C7-5344-8A0D-4571B10FA8D9}">
      <dgm:prSet/>
      <dgm:spPr/>
      <dgm:t>
        <a:bodyPr/>
        <a:lstStyle/>
        <a:p>
          <a:endParaRPr lang="en-US"/>
        </a:p>
      </dgm:t>
    </dgm:pt>
    <dgm:pt modelId="{AB07A1BA-F537-F240-A78B-58A0915D4391}" type="sibTrans" cxnId="{610AE60B-62C7-5344-8A0D-4571B10FA8D9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Integration Test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8208399F-9A0C-4D53-AA9E-9AB5AAF6D01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CBFDA9F4-4AEF-4177-BCE9-C70A36E4A9C8}" type="parTrans" cxnId="{C75D8728-235C-45DA-B40C-E0CAF7508EEA}">
      <dgm:prSet/>
      <dgm:spPr/>
      <dgm:t>
        <a:bodyPr/>
        <a:lstStyle/>
        <a:p>
          <a:endParaRPr lang="en-US"/>
        </a:p>
      </dgm:t>
    </dgm:pt>
    <dgm:pt modelId="{00FF8B65-507F-4C30-9E23-260AE5FD72B4}" type="sibTrans" cxnId="{C75D8728-235C-45DA-B40C-E0CAF7508EEA}">
      <dgm:prSet/>
      <dgm:spPr/>
      <dgm:t>
        <a:bodyPr/>
        <a:lstStyle/>
        <a:p>
          <a:endParaRPr lang="en-US"/>
        </a:p>
      </dgm:t>
    </dgm:pt>
    <dgm:pt modelId="{4FEEF81B-A50F-4B5E-8324-B21E360A1CE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DECE8862-B7B0-482F-949C-1C44D779955B}" type="parTrans" cxnId="{208DD96E-709C-4B72-A753-5F34959EC69B}">
      <dgm:prSet/>
      <dgm:spPr/>
      <dgm:t>
        <a:bodyPr/>
        <a:lstStyle/>
        <a:p>
          <a:endParaRPr lang="en-US"/>
        </a:p>
      </dgm:t>
    </dgm:pt>
    <dgm:pt modelId="{E95B7B2D-261D-4038-8649-42BCAF9CA616}" type="sibTrans" cxnId="{208DD96E-709C-4B72-A753-5F34959EC69B}">
      <dgm:prSet/>
      <dgm:spPr/>
      <dgm:t>
        <a:bodyPr/>
        <a:lstStyle/>
        <a:p>
          <a:endParaRPr lang="en-US"/>
        </a:p>
      </dgm:t>
    </dgm:pt>
    <dgm:pt modelId="{7453E49E-D7D0-4DF0-B70E-A9FBCB8C926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D0FFEB59-8C1F-43D4-8A3D-E917AD575097}" type="parTrans" cxnId="{B05C210F-5F61-442C-B24D-7A91AC1FF80C}">
      <dgm:prSet/>
      <dgm:spPr/>
    </dgm:pt>
    <dgm:pt modelId="{F9146E5C-9AE1-45DF-AE8C-82F3739D8F5C}" type="sibTrans" cxnId="{B05C210F-5F61-442C-B24D-7A91AC1FF80C}">
      <dgm:prSet/>
      <dgm:spPr/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AFB0420-A4D9-46B6-B715-463829AA1A44}" type="pres">
      <dgm:prSet presAssocID="{8208399F-9A0C-4D53-AA9E-9AB5AAF6D01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1524-D460-4E31-B12A-53C76BC0A2CF}" type="pres">
      <dgm:prSet presAssocID="{00FF8B65-507F-4C30-9E23-260AE5FD72B4}" presName="spacer" presStyleCnt="0"/>
      <dgm:spPr/>
    </dgm:pt>
    <dgm:pt modelId="{4EADE2FA-5C3E-411F-AFEF-C11D70EDE339}" type="pres">
      <dgm:prSet presAssocID="{4FEEF81B-A50F-4B5E-8324-B21E360A1C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7238D-9781-4610-8ACF-02EC364FD5B6}" type="pres">
      <dgm:prSet presAssocID="{E95B7B2D-261D-4038-8649-42BCAF9CA616}" presName="spacer" presStyleCnt="0"/>
      <dgm:spPr/>
    </dgm:pt>
    <dgm:pt modelId="{5565715E-934A-46E0-8966-A83BA92E8F00}" type="pres">
      <dgm:prSet presAssocID="{7453E49E-D7D0-4DF0-B70E-A9FBCB8C926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F3631-B0E5-43A4-8552-2737DE67ADE9}" type="pres">
      <dgm:prSet presAssocID="{F9146E5C-9AE1-45DF-AE8C-82F3739D8F5C}" presName="spacer" presStyleCnt="0"/>
      <dgm:spPr/>
    </dgm:pt>
    <dgm:pt modelId="{A995AB57-0EF4-4EE0-BF3D-D0A4790D28AA}" type="pres">
      <dgm:prSet presAssocID="{AB2671B1-ECC1-4954-97E6-1E2091DCE44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444-A65B-4AD1-B868-EC3FE038B4A7}" type="pres">
      <dgm:prSet presAssocID="{C00860E1-093E-4E75-A18E-C49822E6A77D}" presName="spacer" presStyleCnt="0"/>
      <dgm:spPr/>
    </dgm:pt>
    <dgm:pt modelId="{444FE16D-5DB7-2F45-B917-FDAD6672BBE2}" type="pres">
      <dgm:prSet presAssocID="{8B5CE401-1484-AF4E-B5E1-110184F4923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60AF-3062-5847-A9E5-2053C861025D}" type="pres">
      <dgm:prSet presAssocID="{AB07A1BA-F537-F240-A78B-58A0915D4391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AF608-B5CB-446A-B7FD-C69A6EBE302C}" type="presOf" srcId="{18C98D67-43D2-4F27-B65F-34C50A9EA69C}" destId="{F3D4455E-DF3A-47A2-885D-AD4E756BC6AB}" srcOrd="0" destOrd="0" presId="urn:microsoft.com/office/officeart/2005/8/layout/vList2"/>
    <dgm:cxn modelId="{6D45A776-D59B-482B-ABD2-9BB16D0D33F0}" type="presOf" srcId="{7453E49E-D7D0-4DF0-B70E-A9FBCB8C9264}" destId="{5565715E-934A-46E0-8966-A83BA92E8F00}" srcOrd="0" destOrd="0" presId="urn:microsoft.com/office/officeart/2005/8/layout/vList2"/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E7221D3D-CD62-441E-83F7-83458CD71D73}" srcId="{732E581A-721D-4857-9219-F943EB112857}" destId="{AB2671B1-ECC1-4954-97E6-1E2091DCE44C}" srcOrd="5" destOrd="0" parTransId="{432A1AE1-E165-4DE8-AA8C-C59C1AC8F551}" sibTransId="{C00860E1-093E-4E75-A18E-C49822E6A77D}"/>
    <dgm:cxn modelId="{C75D8728-235C-45DA-B40C-E0CAF7508EEA}" srcId="{732E581A-721D-4857-9219-F943EB112857}" destId="{8208399F-9A0C-4D53-AA9E-9AB5AAF6D014}" srcOrd="2" destOrd="0" parTransId="{CBFDA9F4-4AEF-4177-BCE9-C70A36E4A9C8}" sibTransId="{00FF8B65-507F-4C30-9E23-260AE5FD72B4}"/>
    <dgm:cxn modelId="{4B1D352B-F15E-4A01-9466-86418949B585}" type="presOf" srcId="{8208399F-9A0C-4D53-AA9E-9AB5AAF6D014}" destId="{AAFB0420-A4D9-46B6-B715-463829AA1A44}" srcOrd="0" destOrd="0" presId="urn:microsoft.com/office/officeart/2005/8/layout/vList2"/>
    <dgm:cxn modelId="{026BEE21-18A7-470F-8263-FC2F8BC68062}" type="presOf" srcId="{0AC6CAE7-E687-7B4A-A42D-00F6A6050BE4}" destId="{F4CBF996-494D-5142-BFFE-7277AE9D5567}" srcOrd="0" destOrd="0" presId="urn:microsoft.com/office/officeart/2005/8/layout/vList2"/>
    <dgm:cxn modelId="{5CC9FC97-7644-47B3-B833-2CF207744FE1}" type="presOf" srcId="{AB2671B1-ECC1-4954-97E6-1E2091DCE44C}" destId="{A995AB57-0EF4-4EE0-BF3D-D0A4790D28AA}" srcOrd="0" destOrd="0" presId="urn:microsoft.com/office/officeart/2005/8/layout/vList2"/>
    <dgm:cxn modelId="{610AE60B-62C7-5344-8A0D-4571B10FA8D9}" srcId="{732E581A-721D-4857-9219-F943EB112857}" destId="{8B5CE401-1484-AF4E-B5E1-110184F49233}" srcOrd="6" destOrd="0" parTransId="{4B8552A3-71EC-624C-BA12-153828B8F93D}" sibTransId="{AB07A1BA-F537-F240-A78B-58A0915D4391}"/>
    <dgm:cxn modelId="{41BE7942-F5AE-42B3-ACD5-C6BDEA794860}" type="presOf" srcId="{4FEEF81B-A50F-4B5E-8324-B21E360A1CEE}" destId="{4EADE2FA-5C3E-411F-AFEF-C11D70EDE339}" srcOrd="0" destOrd="0" presId="urn:microsoft.com/office/officeart/2005/8/layout/vList2"/>
    <dgm:cxn modelId="{0BFD8306-DAD2-4897-A1F5-2F8D3C25BE4E}" type="presOf" srcId="{8B5CE401-1484-AF4E-B5E1-110184F49233}" destId="{444FE16D-5DB7-2F45-B917-FDAD6672BBE2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73ECDDE5-AD0C-49CE-9EE1-7BBF0BDD60D9}" type="presOf" srcId="{5500B8BA-07FC-D24E-B74C-51AFE997D159}" destId="{ECCFB1CF-1D44-2744-93A5-514562F9F973}" srcOrd="0" destOrd="0" presId="urn:microsoft.com/office/officeart/2005/8/layout/vList2"/>
    <dgm:cxn modelId="{208DD96E-709C-4B72-A753-5F34959EC69B}" srcId="{732E581A-721D-4857-9219-F943EB112857}" destId="{4FEEF81B-A50F-4B5E-8324-B21E360A1CEE}" srcOrd="3" destOrd="0" parTransId="{DECE8862-B7B0-482F-949C-1C44D779955B}" sibTransId="{E95B7B2D-261D-4038-8649-42BCAF9CA616}"/>
    <dgm:cxn modelId="{B05C210F-5F61-442C-B24D-7A91AC1FF80C}" srcId="{732E581A-721D-4857-9219-F943EB112857}" destId="{7453E49E-D7D0-4DF0-B70E-A9FBCB8C9264}" srcOrd="4" destOrd="0" parTransId="{D0FFEB59-8C1F-43D4-8A3D-E917AD575097}" sibTransId="{F9146E5C-9AE1-45DF-AE8C-82F3739D8F5C}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DF26699B-F072-4F02-9055-D9EE911E2C05}" type="presOf" srcId="{A0C34863-7FB0-429A-A511-3C9531361022}" destId="{0A6C0087-A782-49EE-86D1-2162B357DA77}" srcOrd="0" destOrd="0" presId="urn:microsoft.com/office/officeart/2005/8/layout/vList2"/>
    <dgm:cxn modelId="{EA8A039C-6BDB-42E7-8B45-4D532B83946F}" type="presOf" srcId="{732E581A-721D-4857-9219-F943EB112857}" destId="{96E0DE47-4E7B-4C9C-A9A6-A157749CFD26}" srcOrd="0" destOrd="0" presId="urn:microsoft.com/office/officeart/2005/8/layout/vList2"/>
    <dgm:cxn modelId="{6F4B70F6-7525-4196-A349-A133EA15D082}" type="presParOf" srcId="{96E0DE47-4E7B-4C9C-A9A6-A157749CFD26}" destId="{0A6C0087-A782-49EE-86D1-2162B357DA77}" srcOrd="0" destOrd="0" presId="urn:microsoft.com/office/officeart/2005/8/layout/vList2"/>
    <dgm:cxn modelId="{73D0951F-1BDB-4D39-BD82-E1C9CDB126D3}" type="presParOf" srcId="{96E0DE47-4E7B-4C9C-A9A6-A157749CFD26}" destId="{365CB52A-5B75-46F5-9240-57DE2DFBA870}" srcOrd="1" destOrd="0" presId="urn:microsoft.com/office/officeart/2005/8/layout/vList2"/>
    <dgm:cxn modelId="{4DA4C812-9A60-47B9-B17E-2BC0B3B4C5C1}" type="presParOf" srcId="{96E0DE47-4E7B-4C9C-A9A6-A157749CFD26}" destId="{ECCFB1CF-1D44-2744-93A5-514562F9F973}" srcOrd="2" destOrd="0" presId="urn:microsoft.com/office/officeart/2005/8/layout/vList2"/>
    <dgm:cxn modelId="{28C8AFEA-BBAB-48B2-82BA-49719FAE003A}" type="presParOf" srcId="{96E0DE47-4E7B-4C9C-A9A6-A157749CFD26}" destId="{DA42C616-66F0-3545-A7AB-C647B43B467B}" srcOrd="3" destOrd="0" presId="urn:microsoft.com/office/officeart/2005/8/layout/vList2"/>
    <dgm:cxn modelId="{5DCC336F-AC3F-4F78-AA65-72765FCB7C06}" type="presParOf" srcId="{96E0DE47-4E7B-4C9C-A9A6-A157749CFD26}" destId="{AAFB0420-A4D9-46B6-B715-463829AA1A44}" srcOrd="4" destOrd="0" presId="urn:microsoft.com/office/officeart/2005/8/layout/vList2"/>
    <dgm:cxn modelId="{09256397-F71B-44F4-95C8-DA3CB57F824A}" type="presParOf" srcId="{96E0DE47-4E7B-4C9C-A9A6-A157749CFD26}" destId="{3C6C1524-D460-4E31-B12A-53C76BC0A2CF}" srcOrd="5" destOrd="0" presId="urn:microsoft.com/office/officeart/2005/8/layout/vList2"/>
    <dgm:cxn modelId="{7C1B1AD7-DCF1-471E-B7B7-A874F2FB320E}" type="presParOf" srcId="{96E0DE47-4E7B-4C9C-A9A6-A157749CFD26}" destId="{4EADE2FA-5C3E-411F-AFEF-C11D70EDE339}" srcOrd="6" destOrd="0" presId="urn:microsoft.com/office/officeart/2005/8/layout/vList2"/>
    <dgm:cxn modelId="{72890FFA-A259-498B-9118-31D22FFAD85D}" type="presParOf" srcId="{96E0DE47-4E7B-4C9C-A9A6-A157749CFD26}" destId="{9487238D-9781-4610-8ACF-02EC364FD5B6}" srcOrd="7" destOrd="0" presId="urn:microsoft.com/office/officeart/2005/8/layout/vList2"/>
    <dgm:cxn modelId="{3678207A-B3A0-4032-83A0-EAC5C3055DD7}" type="presParOf" srcId="{96E0DE47-4E7B-4C9C-A9A6-A157749CFD26}" destId="{5565715E-934A-46E0-8966-A83BA92E8F00}" srcOrd="8" destOrd="0" presId="urn:microsoft.com/office/officeart/2005/8/layout/vList2"/>
    <dgm:cxn modelId="{5C98390C-43C9-48B6-8B5D-D8C18C107885}" type="presParOf" srcId="{96E0DE47-4E7B-4C9C-A9A6-A157749CFD26}" destId="{CEBF3631-B0E5-43A4-8552-2737DE67ADE9}" srcOrd="9" destOrd="0" presId="urn:microsoft.com/office/officeart/2005/8/layout/vList2"/>
    <dgm:cxn modelId="{E6087321-2749-4450-9E0D-0CD862FC3CD0}" type="presParOf" srcId="{96E0DE47-4E7B-4C9C-A9A6-A157749CFD26}" destId="{A995AB57-0EF4-4EE0-BF3D-D0A4790D28AA}" srcOrd="10" destOrd="0" presId="urn:microsoft.com/office/officeart/2005/8/layout/vList2"/>
    <dgm:cxn modelId="{37D19E9F-6CC4-42FE-94E7-A2085AE5D425}" type="presParOf" srcId="{96E0DE47-4E7B-4C9C-A9A6-A157749CFD26}" destId="{14585444-A65B-4AD1-B868-EC3FE038B4A7}" srcOrd="11" destOrd="0" presId="urn:microsoft.com/office/officeart/2005/8/layout/vList2"/>
    <dgm:cxn modelId="{FB42C636-4B0E-4076-B677-588FBD41C883}" type="presParOf" srcId="{96E0DE47-4E7B-4C9C-A9A6-A157749CFD26}" destId="{444FE16D-5DB7-2F45-B917-FDAD6672BBE2}" srcOrd="12" destOrd="0" presId="urn:microsoft.com/office/officeart/2005/8/layout/vList2"/>
    <dgm:cxn modelId="{2CED8AA8-8759-46DC-B3C1-4C57DCD8A33E}" type="presParOf" srcId="{96E0DE47-4E7B-4C9C-A9A6-A157749CFD26}" destId="{36D560AF-3062-5847-A9E5-2053C861025D}" srcOrd="13" destOrd="0" presId="urn:microsoft.com/office/officeart/2005/8/layout/vList2"/>
    <dgm:cxn modelId="{BD8EC1F7-3353-4ADB-9C05-7C3E339E9332}" type="presParOf" srcId="{96E0DE47-4E7B-4C9C-A9A6-A157749CFD26}" destId="{F4CBF996-494D-5142-BFFE-7277AE9D5567}" srcOrd="14" destOrd="0" presId="urn:microsoft.com/office/officeart/2005/8/layout/vList2"/>
    <dgm:cxn modelId="{423BC7E5-E1F1-457A-B101-76E5F42D1D39}" type="presParOf" srcId="{96E0DE47-4E7B-4C9C-A9A6-A157749CFD26}" destId="{FB5ECBD6-22D2-6B4B-A830-364C8C9D27E4}" srcOrd="15" destOrd="0" presId="urn:microsoft.com/office/officeart/2005/8/layout/vList2"/>
    <dgm:cxn modelId="{3B9A4DF6-D31B-4B4A-811F-7D8173C81B21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0AC6CAE7-E687-7B4A-A42D-00F6A6050BE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4F7D9D18-6AF5-0D46-8197-947919881BED}" type="sibTrans" cxnId="{D5CB0588-8AC9-C548-B540-922862EBBE64}">
      <dgm:prSet/>
      <dgm:spPr/>
      <dgm:t>
        <a:bodyPr/>
        <a:lstStyle/>
        <a:p>
          <a:endParaRPr lang="en-US"/>
        </a:p>
      </dgm:t>
    </dgm:pt>
    <dgm:pt modelId="{991F660C-FB0A-A94C-9AA9-603CA344BA19}" type="parTrans" cxnId="{D5CB0588-8AC9-C548-B540-922862EBBE64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Acceptance Test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8208399F-9A0C-4D53-AA9E-9AB5AAF6D01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CBFDA9F4-4AEF-4177-BCE9-C70A36E4A9C8}" type="parTrans" cxnId="{C75D8728-235C-45DA-B40C-E0CAF7508EEA}">
      <dgm:prSet/>
      <dgm:spPr/>
      <dgm:t>
        <a:bodyPr/>
        <a:lstStyle/>
        <a:p>
          <a:endParaRPr lang="en-US"/>
        </a:p>
      </dgm:t>
    </dgm:pt>
    <dgm:pt modelId="{00FF8B65-507F-4C30-9E23-260AE5FD72B4}" type="sibTrans" cxnId="{C75D8728-235C-45DA-B40C-E0CAF7508EEA}">
      <dgm:prSet/>
      <dgm:spPr/>
      <dgm:t>
        <a:bodyPr/>
        <a:lstStyle/>
        <a:p>
          <a:endParaRPr lang="en-US"/>
        </a:p>
      </dgm:t>
    </dgm:pt>
    <dgm:pt modelId="{4FEEF81B-A50F-4B5E-8324-B21E360A1CE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DECE8862-B7B0-482F-949C-1C44D779955B}" type="parTrans" cxnId="{208DD96E-709C-4B72-A753-5F34959EC69B}">
      <dgm:prSet/>
      <dgm:spPr/>
      <dgm:t>
        <a:bodyPr/>
        <a:lstStyle/>
        <a:p>
          <a:endParaRPr lang="en-US"/>
        </a:p>
      </dgm:t>
    </dgm:pt>
    <dgm:pt modelId="{E95B7B2D-261D-4038-8649-42BCAF9CA616}" type="sibTrans" cxnId="{208DD96E-709C-4B72-A753-5F34959EC69B}">
      <dgm:prSet/>
      <dgm:spPr/>
      <dgm:t>
        <a:bodyPr/>
        <a:lstStyle/>
        <a:p>
          <a:endParaRPr lang="en-US"/>
        </a:p>
      </dgm:t>
    </dgm:pt>
    <dgm:pt modelId="{7453E49E-D7D0-4DF0-B70E-A9FBCB8C926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D0FFEB59-8C1F-43D4-8A3D-E917AD575097}" type="parTrans" cxnId="{B05C210F-5F61-442C-B24D-7A91AC1FF80C}">
      <dgm:prSet/>
      <dgm:spPr/>
    </dgm:pt>
    <dgm:pt modelId="{F9146E5C-9AE1-45DF-AE8C-82F3739D8F5C}" type="sibTrans" cxnId="{B05C210F-5F61-442C-B24D-7A91AC1FF80C}">
      <dgm:prSet/>
      <dgm:spPr/>
    </dgm:pt>
    <dgm:pt modelId="{30F93E2B-FF0F-45B8-84C9-F472341F131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B130DE34-DF0B-4A66-B3D8-8CB09F4115B0}" type="parTrans" cxnId="{CC43D29E-4200-4C60-89AE-AFAB13647AB2}">
      <dgm:prSet/>
      <dgm:spPr/>
    </dgm:pt>
    <dgm:pt modelId="{405720E3-9D6A-4927-8063-108A494E815B}" type="sibTrans" cxnId="{CC43D29E-4200-4C60-89AE-AFAB13647AB2}">
      <dgm:prSet/>
      <dgm:spPr/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AFB0420-A4D9-46B6-B715-463829AA1A44}" type="pres">
      <dgm:prSet presAssocID="{8208399F-9A0C-4D53-AA9E-9AB5AAF6D01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1524-D460-4E31-B12A-53C76BC0A2CF}" type="pres">
      <dgm:prSet presAssocID="{00FF8B65-507F-4C30-9E23-260AE5FD72B4}" presName="spacer" presStyleCnt="0"/>
      <dgm:spPr/>
    </dgm:pt>
    <dgm:pt modelId="{4EADE2FA-5C3E-411F-AFEF-C11D70EDE339}" type="pres">
      <dgm:prSet presAssocID="{4FEEF81B-A50F-4B5E-8324-B21E360A1C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7238D-9781-4610-8ACF-02EC364FD5B6}" type="pres">
      <dgm:prSet presAssocID="{E95B7B2D-261D-4038-8649-42BCAF9CA616}" presName="spacer" presStyleCnt="0"/>
      <dgm:spPr/>
    </dgm:pt>
    <dgm:pt modelId="{5565715E-934A-46E0-8966-A83BA92E8F00}" type="pres">
      <dgm:prSet presAssocID="{7453E49E-D7D0-4DF0-B70E-A9FBCB8C926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F3631-B0E5-43A4-8552-2737DE67ADE9}" type="pres">
      <dgm:prSet presAssocID="{F9146E5C-9AE1-45DF-AE8C-82F3739D8F5C}" presName="spacer" presStyleCnt="0"/>
      <dgm:spPr/>
    </dgm:pt>
    <dgm:pt modelId="{56DACF78-6530-4B03-93FC-A84D7761EA2A}" type="pres">
      <dgm:prSet presAssocID="{30F93E2B-FF0F-45B8-84C9-F472341F131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E65AF-B8B8-4442-A5CA-88F77B1DE487}" type="pres">
      <dgm:prSet presAssocID="{405720E3-9D6A-4927-8063-108A494E815B}" presName="spacer" presStyleCnt="0"/>
      <dgm:spPr/>
    </dgm:pt>
    <dgm:pt modelId="{A995AB57-0EF4-4EE0-BF3D-D0A4790D28AA}" type="pres">
      <dgm:prSet presAssocID="{AB2671B1-ECC1-4954-97E6-1E2091DCE44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444-A65B-4AD1-B868-EC3FE038B4A7}" type="pres">
      <dgm:prSet presAssocID="{C00860E1-093E-4E75-A18E-C49822E6A77D}" presName="spacer" presStyleCnt="0"/>
      <dgm:spPr/>
    </dgm:pt>
    <dgm:pt modelId="{F4CBF996-494D-5142-BFFE-7277AE9D5567}" type="pres">
      <dgm:prSet presAssocID="{0AC6CAE7-E687-7B4A-A42D-00F6A6050B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CBD6-22D2-6B4B-A830-364C8C9D27E4}" type="pres">
      <dgm:prSet presAssocID="{4F7D9D18-6AF5-0D46-8197-947919881BE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5C3F1-AB36-48A1-9C8C-446DBC01DA2D}" type="presOf" srcId="{8208399F-9A0C-4D53-AA9E-9AB5AAF6D014}" destId="{AAFB0420-A4D9-46B6-B715-463829AA1A44}" srcOrd="0" destOrd="0" presId="urn:microsoft.com/office/officeart/2005/8/layout/vList2"/>
    <dgm:cxn modelId="{CC43D29E-4200-4C60-89AE-AFAB13647AB2}" srcId="{732E581A-721D-4857-9219-F943EB112857}" destId="{30F93E2B-FF0F-45B8-84C9-F472341F1319}" srcOrd="5" destOrd="0" parTransId="{B130DE34-DF0B-4A66-B3D8-8CB09F4115B0}" sibTransId="{405720E3-9D6A-4927-8063-108A494E815B}"/>
    <dgm:cxn modelId="{D5CB0588-8AC9-C548-B540-922862EBBE64}" srcId="{732E581A-721D-4857-9219-F943EB112857}" destId="{0AC6CAE7-E687-7B4A-A42D-00F6A6050BE4}" srcOrd="7" destOrd="0" parTransId="{991F660C-FB0A-A94C-9AA9-603CA344BA19}" sibTransId="{4F7D9D18-6AF5-0D46-8197-947919881BED}"/>
    <dgm:cxn modelId="{E7221D3D-CD62-441E-83F7-83458CD71D73}" srcId="{732E581A-721D-4857-9219-F943EB112857}" destId="{AB2671B1-ECC1-4954-97E6-1E2091DCE44C}" srcOrd="6" destOrd="0" parTransId="{432A1AE1-E165-4DE8-AA8C-C59C1AC8F551}" sibTransId="{C00860E1-093E-4E75-A18E-C49822E6A77D}"/>
    <dgm:cxn modelId="{C75D8728-235C-45DA-B40C-E0CAF7508EEA}" srcId="{732E581A-721D-4857-9219-F943EB112857}" destId="{8208399F-9A0C-4D53-AA9E-9AB5AAF6D014}" srcOrd="2" destOrd="0" parTransId="{CBFDA9F4-4AEF-4177-BCE9-C70A36E4A9C8}" sibTransId="{00FF8B65-507F-4C30-9E23-260AE5FD72B4}"/>
    <dgm:cxn modelId="{2C85B5F3-9903-434A-B505-06839FD34410}" type="presOf" srcId="{732E581A-721D-4857-9219-F943EB112857}" destId="{96E0DE47-4E7B-4C9C-A9A6-A157749CFD26}" srcOrd="0" destOrd="0" presId="urn:microsoft.com/office/officeart/2005/8/layout/vList2"/>
    <dgm:cxn modelId="{EEC93E53-EF8B-419D-AEE1-1FB73E281C00}" type="presOf" srcId="{18C98D67-43D2-4F27-B65F-34C50A9EA69C}" destId="{F3D4455E-DF3A-47A2-885D-AD4E756BC6AB}" srcOrd="0" destOrd="0" presId="urn:microsoft.com/office/officeart/2005/8/layout/vList2"/>
    <dgm:cxn modelId="{04552A36-BB56-45CE-9C22-E017DB726F9B}" type="presOf" srcId="{4FEEF81B-A50F-4B5E-8324-B21E360A1CEE}" destId="{4EADE2FA-5C3E-411F-AFEF-C11D70EDE339}" srcOrd="0" destOrd="0" presId="urn:microsoft.com/office/officeart/2005/8/layout/vList2"/>
    <dgm:cxn modelId="{FD3A7D55-19A8-442B-8AB6-29363BEFBD62}" type="presOf" srcId="{0AC6CAE7-E687-7B4A-A42D-00F6A6050BE4}" destId="{F4CBF996-494D-5142-BFFE-7277AE9D5567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5BFF6ED4-AF95-44C2-871C-DF3273E57E67}" type="presOf" srcId="{A0C34863-7FB0-429A-A511-3C9531361022}" destId="{0A6C0087-A782-49EE-86D1-2162B357DA77}" srcOrd="0" destOrd="0" presId="urn:microsoft.com/office/officeart/2005/8/layout/vList2"/>
    <dgm:cxn modelId="{208DD96E-709C-4B72-A753-5F34959EC69B}" srcId="{732E581A-721D-4857-9219-F943EB112857}" destId="{4FEEF81B-A50F-4B5E-8324-B21E360A1CEE}" srcOrd="3" destOrd="0" parTransId="{DECE8862-B7B0-482F-949C-1C44D779955B}" sibTransId="{E95B7B2D-261D-4038-8649-42BCAF9CA616}"/>
    <dgm:cxn modelId="{B05C210F-5F61-442C-B24D-7A91AC1FF80C}" srcId="{732E581A-721D-4857-9219-F943EB112857}" destId="{7453E49E-D7D0-4DF0-B70E-A9FBCB8C9264}" srcOrd="4" destOrd="0" parTransId="{D0FFEB59-8C1F-43D4-8A3D-E917AD575097}" sibTransId="{F9146E5C-9AE1-45DF-AE8C-82F3739D8F5C}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0639AA94-FD14-4E25-A5A3-A95B7CDABB66}" type="presOf" srcId="{5500B8BA-07FC-D24E-B74C-51AFE997D159}" destId="{ECCFB1CF-1D44-2744-93A5-514562F9F973}" srcOrd="0" destOrd="0" presId="urn:microsoft.com/office/officeart/2005/8/layout/vList2"/>
    <dgm:cxn modelId="{A020166D-2626-46C5-B353-0E4B0A1D48AC}" type="presOf" srcId="{AB2671B1-ECC1-4954-97E6-1E2091DCE44C}" destId="{A995AB57-0EF4-4EE0-BF3D-D0A4790D28AA}" srcOrd="0" destOrd="0" presId="urn:microsoft.com/office/officeart/2005/8/layout/vList2"/>
    <dgm:cxn modelId="{55E09A52-AF43-4FC8-B966-5F6449B7CD1C}" type="presOf" srcId="{30F93E2B-FF0F-45B8-84C9-F472341F1319}" destId="{56DACF78-6530-4B03-93FC-A84D7761EA2A}" srcOrd="0" destOrd="0" presId="urn:microsoft.com/office/officeart/2005/8/layout/vList2"/>
    <dgm:cxn modelId="{B68C0EBC-E97D-40C3-A00C-8768B787ABE2}" type="presOf" srcId="{7453E49E-D7D0-4DF0-B70E-A9FBCB8C9264}" destId="{5565715E-934A-46E0-8966-A83BA92E8F00}" srcOrd="0" destOrd="0" presId="urn:microsoft.com/office/officeart/2005/8/layout/vList2"/>
    <dgm:cxn modelId="{51021188-337C-4E7A-B140-880FB3C94010}" type="presParOf" srcId="{96E0DE47-4E7B-4C9C-A9A6-A157749CFD26}" destId="{0A6C0087-A782-49EE-86D1-2162B357DA77}" srcOrd="0" destOrd="0" presId="urn:microsoft.com/office/officeart/2005/8/layout/vList2"/>
    <dgm:cxn modelId="{CAD334D6-8C17-4EE9-860F-A15D2E8725A6}" type="presParOf" srcId="{96E0DE47-4E7B-4C9C-A9A6-A157749CFD26}" destId="{365CB52A-5B75-46F5-9240-57DE2DFBA870}" srcOrd="1" destOrd="0" presId="urn:microsoft.com/office/officeart/2005/8/layout/vList2"/>
    <dgm:cxn modelId="{CF0F2277-5F45-48F7-8AAD-D6549BCB6879}" type="presParOf" srcId="{96E0DE47-4E7B-4C9C-A9A6-A157749CFD26}" destId="{ECCFB1CF-1D44-2744-93A5-514562F9F973}" srcOrd="2" destOrd="0" presId="urn:microsoft.com/office/officeart/2005/8/layout/vList2"/>
    <dgm:cxn modelId="{0EBACFDB-267F-4683-A53F-C07B4FA2584C}" type="presParOf" srcId="{96E0DE47-4E7B-4C9C-A9A6-A157749CFD26}" destId="{DA42C616-66F0-3545-A7AB-C647B43B467B}" srcOrd="3" destOrd="0" presId="urn:microsoft.com/office/officeart/2005/8/layout/vList2"/>
    <dgm:cxn modelId="{EEA2034F-F711-449C-B121-6E4F3A7BD137}" type="presParOf" srcId="{96E0DE47-4E7B-4C9C-A9A6-A157749CFD26}" destId="{AAFB0420-A4D9-46B6-B715-463829AA1A44}" srcOrd="4" destOrd="0" presId="urn:microsoft.com/office/officeart/2005/8/layout/vList2"/>
    <dgm:cxn modelId="{9FF869C2-2227-4D8A-98BB-C885D6C6C188}" type="presParOf" srcId="{96E0DE47-4E7B-4C9C-A9A6-A157749CFD26}" destId="{3C6C1524-D460-4E31-B12A-53C76BC0A2CF}" srcOrd="5" destOrd="0" presId="urn:microsoft.com/office/officeart/2005/8/layout/vList2"/>
    <dgm:cxn modelId="{2D60F9DF-CDB0-4048-94C5-657BB3603AD0}" type="presParOf" srcId="{96E0DE47-4E7B-4C9C-A9A6-A157749CFD26}" destId="{4EADE2FA-5C3E-411F-AFEF-C11D70EDE339}" srcOrd="6" destOrd="0" presId="urn:microsoft.com/office/officeart/2005/8/layout/vList2"/>
    <dgm:cxn modelId="{439BEDDE-D13E-432D-8D24-13BCB6795DBD}" type="presParOf" srcId="{96E0DE47-4E7B-4C9C-A9A6-A157749CFD26}" destId="{9487238D-9781-4610-8ACF-02EC364FD5B6}" srcOrd="7" destOrd="0" presId="urn:microsoft.com/office/officeart/2005/8/layout/vList2"/>
    <dgm:cxn modelId="{4F307896-E23B-4CE0-8823-C2940AEFD842}" type="presParOf" srcId="{96E0DE47-4E7B-4C9C-A9A6-A157749CFD26}" destId="{5565715E-934A-46E0-8966-A83BA92E8F00}" srcOrd="8" destOrd="0" presId="urn:microsoft.com/office/officeart/2005/8/layout/vList2"/>
    <dgm:cxn modelId="{636965DB-1A63-446A-88FB-329AB0B66F58}" type="presParOf" srcId="{96E0DE47-4E7B-4C9C-A9A6-A157749CFD26}" destId="{CEBF3631-B0E5-43A4-8552-2737DE67ADE9}" srcOrd="9" destOrd="0" presId="urn:microsoft.com/office/officeart/2005/8/layout/vList2"/>
    <dgm:cxn modelId="{060CC5C5-4126-4323-8A58-468357E674D8}" type="presParOf" srcId="{96E0DE47-4E7B-4C9C-A9A6-A157749CFD26}" destId="{56DACF78-6530-4B03-93FC-A84D7761EA2A}" srcOrd="10" destOrd="0" presId="urn:microsoft.com/office/officeart/2005/8/layout/vList2"/>
    <dgm:cxn modelId="{731AA941-11EA-45FA-9680-EB2CDCA9CBCF}" type="presParOf" srcId="{96E0DE47-4E7B-4C9C-A9A6-A157749CFD26}" destId="{7DAE65AF-B8B8-4442-A5CA-88F77B1DE487}" srcOrd="11" destOrd="0" presId="urn:microsoft.com/office/officeart/2005/8/layout/vList2"/>
    <dgm:cxn modelId="{480FE340-DC91-4629-9600-541237498029}" type="presParOf" srcId="{96E0DE47-4E7B-4C9C-A9A6-A157749CFD26}" destId="{A995AB57-0EF4-4EE0-BF3D-D0A4790D28AA}" srcOrd="12" destOrd="0" presId="urn:microsoft.com/office/officeart/2005/8/layout/vList2"/>
    <dgm:cxn modelId="{19AF7605-5677-4411-A1D3-1B147BE44F39}" type="presParOf" srcId="{96E0DE47-4E7B-4C9C-A9A6-A157749CFD26}" destId="{14585444-A65B-4AD1-B868-EC3FE038B4A7}" srcOrd="13" destOrd="0" presId="urn:microsoft.com/office/officeart/2005/8/layout/vList2"/>
    <dgm:cxn modelId="{84AC0142-8471-429A-B449-C6689DF3EE35}" type="presParOf" srcId="{96E0DE47-4E7B-4C9C-A9A6-A157749CFD26}" destId="{F4CBF996-494D-5142-BFFE-7277AE9D5567}" srcOrd="14" destOrd="0" presId="urn:microsoft.com/office/officeart/2005/8/layout/vList2"/>
    <dgm:cxn modelId="{1AFF5FBB-04CB-43A0-AE9F-15C402194532}" type="presParOf" srcId="{96E0DE47-4E7B-4C9C-A9A6-A157749CFD26}" destId="{FB5ECBD6-22D2-6B4B-A830-364C8C9D27E4}" srcOrd="15" destOrd="0" presId="urn:microsoft.com/office/officeart/2005/8/layout/vList2"/>
    <dgm:cxn modelId="{4952D51F-F8C5-45BE-A431-46835D33D262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What’s Next?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Live Demo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8208399F-9A0C-4D53-AA9E-9AB5AAF6D01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CBFDA9F4-4AEF-4177-BCE9-C70A36E4A9C8}" type="parTrans" cxnId="{C75D8728-235C-45DA-B40C-E0CAF7508EEA}">
      <dgm:prSet/>
      <dgm:spPr/>
      <dgm:t>
        <a:bodyPr/>
        <a:lstStyle/>
        <a:p>
          <a:endParaRPr lang="en-US"/>
        </a:p>
      </dgm:t>
    </dgm:pt>
    <dgm:pt modelId="{00FF8B65-507F-4C30-9E23-260AE5FD72B4}" type="sibTrans" cxnId="{C75D8728-235C-45DA-B40C-E0CAF7508EEA}">
      <dgm:prSet/>
      <dgm:spPr/>
      <dgm:t>
        <a:bodyPr/>
        <a:lstStyle/>
        <a:p>
          <a:endParaRPr lang="en-US"/>
        </a:p>
      </dgm:t>
    </dgm:pt>
    <dgm:pt modelId="{4FEEF81B-A50F-4B5E-8324-B21E360A1CE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DECE8862-B7B0-482F-949C-1C44D779955B}" type="parTrans" cxnId="{208DD96E-709C-4B72-A753-5F34959EC69B}">
      <dgm:prSet/>
      <dgm:spPr/>
      <dgm:t>
        <a:bodyPr/>
        <a:lstStyle/>
        <a:p>
          <a:endParaRPr lang="en-US"/>
        </a:p>
      </dgm:t>
    </dgm:pt>
    <dgm:pt modelId="{E95B7B2D-261D-4038-8649-42BCAF9CA616}" type="sibTrans" cxnId="{208DD96E-709C-4B72-A753-5F34959EC69B}">
      <dgm:prSet/>
      <dgm:spPr/>
      <dgm:t>
        <a:bodyPr/>
        <a:lstStyle/>
        <a:p>
          <a:endParaRPr lang="en-US"/>
        </a:p>
      </dgm:t>
    </dgm:pt>
    <dgm:pt modelId="{7453E49E-D7D0-4DF0-B70E-A9FBCB8C926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D0FFEB59-8C1F-43D4-8A3D-E917AD575097}" type="parTrans" cxnId="{B05C210F-5F61-442C-B24D-7A91AC1FF80C}">
      <dgm:prSet/>
      <dgm:spPr/>
    </dgm:pt>
    <dgm:pt modelId="{F9146E5C-9AE1-45DF-AE8C-82F3739D8F5C}" type="sibTrans" cxnId="{B05C210F-5F61-442C-B24D-7A91AC1FF80C}">
      <dgm:prSet/>
      <dgm:spPr/>
    </dgm:pt>
    <dgm:pt modelId="{30F93E2B-FF0F-45B8-84C9-F472341F131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B130DE34-DF0B-4A66-B3D8-8CB09F4115B0}" type="parTrans" cxnId="{CC43D29E-4200-4C60-89AE-AFAB13647AB2}">
      <dgm:prSet/>
      <dgm:spPr/>
    </dgm:pt>
    <dgm:pt modelId="{405720E3-9D6A-4927-8063-108A494E815B}" type="sibTrans" cxnId="{CC43D29E-4200-4C60-89AE-AFAB13647AB2}">
      <dgm:prSet/>
      <dgm:spPr/>
    </dgm:pt>
    <dgm:pt modelId="{12E629AC-DA10-4FD9-9B4B-B22D4AC65E9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93B7BA0E-8F88-4FD5-B9B8-FE9285B2F092}" type="parTrans" cxnId="{E6227EB6-58AE-437B-B63D-033C6E5329EA}">
      <dgm:prSet/>
      <dgm:spPr/>
    </dgm:pt>
    <dgm:pt modelId="{A97D1446-BF4A-439D-9C8B-17E5A38BE9C6}" type="sibTrans" cxnId="{E6227EB6-58AE-437B-B63D-033C6E5329EA}">
      <dgm:prSet/>
      <dgm:spPr/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AFB0420-A4D9-46B6-B715-463829AA1A44}" type="pres">
      <dgm:prSet presAssocID="{8208399F-9A0C-4D53-AA9E-9AB5AAF6D01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1524-D460-4E31-B12A-53C76BC0A2CF}" type="pres">
      <dgm:prSet presAssocID="{00FF8B65-507F-4C30-9E23-260AE5FD72B4}" presName="spacer" presStyleCnt="0"/>
      <dgm:spPr/>
    </dgm:pt>
    <dgm:pt modelId="{4EADE2FA-5C3E-411F-AFEF-C11D70EDE339}" type="pres">
      <dgm:prSet presAssocID="{4FEEF81B-A50F-4B5E-8324-B21E360A1C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7238D-9781-4610-8ACF-02EC364FD5B6}" type="pres">
      <dgm:prSet presAssocID="{E95B7B2D-261D-4038-8649-42BCAF9CA616}" presName="spacer" presStyleCnt="0"/>
      <dgm:spPr/>
    </dgm:pt>
    <dgm:pt modelId="{5565715E-934A-46E0-8966-A83BA92E8F00}" type="pres">
      <dgm:prSet presAssocID="{7453E49E-D7D0-4DF0-B70E-A9FBCB8C926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F3631-B0E5-43A4-8552-2737DE67ADE9}" type="pres">
      <dgm:prSet presAssocID="{F9146E5C-9AE1-45DF-AE8C-82F3739D8F5C}" presName="spacer" presStyleCnt="0"/>
      <dgm:spPr/>
    </dgm:pt>
    <dgm:pt modelId="{56DACF78-6530-4B03-93FC-A84D7761EA2A}" type="pres">
      <dgm:prSet presAssocID="{30F93E2B-FF0F-45B8-84C9-F472341F131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E65AF-B8B8-4442-A5CA-88F77B1DE487}" type="pres">
      <dgm:prSet presAssocID="{405720E3-9D6A-4927-8063-108A494E815B}" presName="spacer" presStyleCnt="0"/>
      <dgm:spPr/>
    </dgm:pt>
    <dgm:pt modelId="{178C5AA2-8A43-4A0A-86BD-881722EED671}" type="pres">
      <dgm:prSet presAssocID="{12E629AC-DA10-4FD9-9B4B-B22D4AC65E9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6F2D0-520F-45F8-BF4F-424C3B115712}" type="pres">
      <dgm:prSet presAssocID="{A97D1446-BF4A-439D-9C8B-17E5A38BE9C6}" presName="spacer" presStyleCnt="0"/>
      <dgm:spPr/>
    </dgm:pt>
    <dgm:pt modelId="{A995AB57-0EF4-4EE0-BF3D-D0A4790D28AA}" type="pres">
      <dgm:prSet presAssocID="{AB2671B1-ECC1-4954-97E6-1E2091DCE44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444-A65B-4AD1-B868-EC3FE038B4A7}" type="pres">
      <dgm:prSet presAssocID="{C00860E1-093E-4E75-A18E-C49822E6A77D}" presName="spacer" presStyleCnt="0"/>
      <dgm:spPr/>
    </dgm:pt>
    <dgm:pt modelId="{F3D4455E-DF3A-47A2-885D-AD4E756BC6AB}" type="pres">
      <dgm:prSet presAssocID="{18C98D67-43D2-4F27-B65F-34C50A9EA69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7D23CE-F01F-4DAE-9103-306D94527B18}" type="presOf" srcId="{A0C34863-7FB0-429A-A511-3C9531361022}" destId="{0A6C0087-A782-49EE-86D1-2162B357DA77}" srcOrd="0" destOrd="0" presId="urn:microsoft.com/office/officeart/2005/8/layout/vList2"/>
    <dgm:cxn modelId="{CC43D29E-4200-4C60-89AE-AFAB13647AB2}" srcId="{732E581A-721D-4857-9219-F943EB112857}" destId="{30F93E2B-FF0F-45B8-84C9-F472341F1319}" srcOrd="5" destOrd="0" parTransId="{B130DE34-DF0B-4A66-B3D8-8CB09F4115B0}" sibTransId="{405720E3-9D6A-4927-8063-108A494E815B}"/>
    <dgm:cxn modelId="{91AF544F-A2F0-49D3-B429-0FBB57BD1886}" type="presOf" srcId="{AB2671B1-ECC1-4954-97E6-1E2091DCE44C}" destId="{A995AB57-0EF4-4EE0-BF3D-D0A4790D28AA}" srcOrd="0" destOrd="0" presId="urn:microsoft.com/office/officeart/2005/8/layout/vList2"/>
    <dgm:cxn modelId="{E7221D3D-CD62-441E-83F7-83458CD71D73}" srcId="{732E581A-721D-4857-9219-F943EB112857}" destId="{AB2671B1-ECC1-4954-97E6-1E2091DCE44C}" srcOrd="7" destOrd="0" parTransId="{432A1AE1-E165-4DE8-AA8C-C59C1AC8F551}" sibTransId="{C00860E1-093E-4E75-A18E-C49822E6A77D}"/>
    <dgm:cxn modelId="{C75D8728-235C-45DA-B40C-E0CAF7508EEA}" srcId="{732E581A-721D-4857-9219-F943EB112857}" destId="{8208399F-9A0C-4D53-AA9E-9AB5AAF6D014}" srcOrd="2" destOrd="0" parTransId="{CBFDA9F4-4AEF-4177-BCE9-C70A36E4A9C8}" sibTransId="{00FF8B65-507F-4C30-9E23-260AE5FD72B4}"/>
    <dgm:cxn modelId="{641AA206-7FA0-4041-87D1-7D21A59C3C37}" type="presOf" srcId="{5500B8BA-07FC-D24E-B74C-51AFE997D159}" destId="{ECCFB1CF-1D44-2744-93A5-514562F9F973}" srcOrd="0" destOrd="0" presId="urn:microsoft.com/office/officeart/2005/8/layout/vList2"/>
    <dgm:cxn modelId="{BA648C0C-3EE2-49E3-BBAB-79E99F0608BA}" type="presOf" srcId="{8208399F-9A0C-4D53-AA9E-9AB5AAF6D014}" destId="{AAFB0420-A4D9-46B6-B715-463829AA1A44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7CF80CB2-7CB0-47A9-9FE5-6E72B0E9C999}" type="presOf" srcId="{12E629AC-DA10-4FD9-9B4B-B22D4AC65E9A}" destId="{178C5AA2-8A43-4A0A-86BD-881722EED671}" srcOrd="0" destOrd="0" presId="urn:microsoft.com/office/officeart/2005/8/layout/vList2"/>
    <dgm:cxn modelId="{21B1F26D-1187-4D17-94E0-5D7447716246}" srcId="{732E581A-721D-4857-9219-F943EB112857}" destId="{18C98D67-43D2-4F27-B65F-34C50A9EA69C}" srcOrd="8" destOrd="0" parTransId="{320AB36F-1A15-4F89-BA62-900A08ACD4A8}" sibTransId="{2D2F5C8A-A9E5-45AF-944C-F14C65D0C4CA}"/>
    <dgm:cxn modelId="{208DD96E-709C-4B72-A753-5F34959EC69B}" srcId="{732E581A-721D-4857-9219-F943EB112857}" destId="{4FEEF81B-A50F-4B5E-8324-B21E360A1CEE}" srcOrd="3" destOrd="0" parTransId="{DECE8862-B7B0-482F-949C-1C44D779955B}" sibTransId="{E95B7B2D-261D-4038-8649-42BCAF9CA616}"/>
    <dgm:cxn modelId="{B05C210F-5F61-442C-B24D-7A91AC1FF80C}" srcId="{732E581A-721D-4857-9219-F943EB112857}" destId="{7453E49E-D7D0-4DF0-B70E-A9FBCB8C9264}" srcOrd="4" destOrd="0" parTransId="{D0FFEB59-8C1F-43D4-8A3D-E917AD575097}" sibTransId="{F9146E5C-9AE1-45DF-AE8C-82F3739D8F5C}"/>
    <dgm:cxn modelId="{C96F4C8C-FC40-47D3-BE2C-07874E92FF5B}" type="presOf" srcId="{18C98D67-43D2-4F27-B65F-34C50A9EA69C}" destId="{F3D4455E-DF3A-47A2-885D-AD4E756BC6AB}" srcOrd="0" destOrd="0" presId="urn:microsoft.com/office/officeart/2005/8/layout/vList2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E8C0050B-CDC7-4176-ACB0-2CA25EE93A61}" type="presOf" srcId="{7453E49E-D7D0-4DF0-B70E-A9FBCB8C9264}" destId="{5565715E-934A-46E0-8966-A83BA92E8F00}" srcOrd="0" destOrd="0" presId="urn:microsoft.com/office/officeart/2005/8/layout/vList2"/>
    <dgm:cxn modelId="{24754245-EDF3-4190-BA23-1833B473157F}" type="presOf" srcId="{30F93E2B-FF0F-45B8-84C9-F472341F1319}" destId="{56DACF78-6530-4B03-93FC-A84D7761EA2A}" srcOrd="0" destOrd="0" presId="urn:microsoft.com/office/officeart/2005/8/layout/vList2"/>
    <dgm:cxn modelId="{E6227EB6-58AE-437B-B63D-033C6E5329EA}" srcId="{732E581A-721D-4857-9219-F943EB112857}" destId="{12E629AC-DA10-4FD9-9B4B-B22D4AC65E9A}" srcOrd="6" destOrd="0" parTransId="{93B7BA0E-8F88-4FD5-B9B8-FE9285B2F092}" sibTransId="{A97D1446-BF4A-439D-9C8B-17E5A38BE9C6}"/>
    <dgm:cxn modelId="{765A3F8D-B54D-4E97-AA87-6E52762AC84A}" type="presOf" srcId="{4FEEF81B-A50F-4B5E-8324-B21E360A1CEE}" destId="{4EADE2FA-5C3E-411F-AFEF-C11D70EDE339}" srcOrd="0" destOrd="0" presId="urn:microsoft.com/office/officeart/2005/8/layout/vList2"/>
    <dgm:cxn modelId="{AD862E4F-A78A-4E08-9DE1-F6D5500A1D01}" type="presOf" srcId="{732E581A-721D-4857-9219-F943EB112857}" destId="{96E0DE47-4E7B-4C9C-A9A6-A157749CFD26}" srcOrd="0" destOrd="0" presId="urn:microsoft.com/office/officeart/2005/8/layout/vList2"/>
    <dgm:cxn modelId="{8662782C-8394-4833-A112-5932AF609D08}" type="presParOf" srcId="{96E0DE47-4E7B-4C9C-A9A6-A157749CFD26}" destId="{0A6C0087-A782-49EE-86D1-2162B357DA77}" srcOrd="0" destOrd="0" presId="urn:microsoft.com/office/officeart/2005/8/layout/vList2"/>
    <dgm:cxn modelId="{09CA62AB-D9DD-4D77-8619-6827C5E7E085}" type="presParOf" srcId="{96E0DE47-4E7B-4C9C-A9A6-A157749CFD26}" destId="{365CB52A-5B75-46F5-9240-57DE2DFBA870}" srcOrd="1" destOrd="0" presId="urn:microsoft.com/office/officeart/2005/8/layout/vList2"/>
    <dgm:cxn modelId="{CAF80645-4938-4FD7-9868-80C7823530AA}" type="presParOf" srcId="{96E0DE47-4E7B-4C9C-A9A6-A157749CFD26}" destId="{ECCFB1CF-1D44-2744-93A5-514562F9F973}" srcOrd="2" destOrd="0" presId="urn:microsoft.com/office/officeart/2005/8/layout/vList2"/>
    <dgm:cxn modelId="{28C34A7B-85DE-4D11-B4B2-3579D66255CF}" type="presParOf" srcId="{96E0DE47-4E7B-4C9C-A9A6-A157749CFD26}" destId="{DA42C616-66F0-3545-A7AB-C647B43B467B}" srcOrd="3" destOrd="0" presId="urn:microsoft.com/office/officeart/2005/8/layout/vList2"/>
    <dgm:cxn modelId="{146B6E72-A535-4155-9432-05532797B2E7}" type="presParOf" srcId="{96E0DE47-4E7B-4C9C-A9A6-A157749CFD26}" destId="{AAFB0420-A4D9-46B6-B715-463829AA1A44}" srcOrd="4" destOrd="0" presId="urn:microsoft.com/office/officeart/2005/8/layout/vList2"/>
    <dgm:cxn modelId="{9A14BEBA-5FEB-4DE6-828C-D9870B7BE616}" type="presParOf" srcId="{96E0DE47-4E7B-4C9C-A9A6-A157749CFD26}" destId="{3C6C1524-D460-4E31-B12A-53C76BC0A2CF}" srcOrd="5" destOrd="0" presId="urn:microsoft.com/office/officeart/2005/8/layout/vList2"/>
    <dgm:cxn modelId="{E738A611-65D5-494B-9277-68DBB7A3B7D3}" type="presParOf" srcId="{96E0DE47-4E7B-4C9C-A9A6-A157749CFD26}" destId="{4EADE2FA-5C3E-411F-AFEF-C11D70EDE339}" srcOrd="6" destOrd="0" presId="urn:microsoft.com/office/officeart/2005/8/layout/vList2"/>
    <dgm:cxn modelId="{C0DE7B1C-9392-45DB-88A2-F80900A6C55C}" type="presParOf" srcId="{96E0DE47-4E7B-4C9C-A9A6-A157749CFD26}" destId="{9487238D-9781-4610-8ACF-02EC364FD5B6}" srcOrd="7" destOrd="0" presId="urn:microsoft.com/office/officeart/2005/8/layout/vList2"/>
    <dgm:cxn modelId="{48D0AF11-601F-4038-8E36-978A5AC2F3AB}" type="presParOf" srcId="{96E0DE47-4E7B-4C9C-A9A6-A157749CFD26}" destId="{5565715E-934A-46E0-8966-A83BA92E8F00}" srcOrd="8" destOrd="0" presId="urn:microsoft.com/office/officeart/2005/8/layout/vList2"/>
    <dgm:cxn modelId="{9F66B3D2-414F-4241-B968-9145778C14D3}" type="presParOf" srcId="{96E0DE47-4E7B-4C9C-A9A6-A157749CFD26}" destId="{CEBF3631-B0E5-43A4-8552-2737DE67ADE9}" srcOrd="9" destOrd="0" presId="urn:microsoft.com/office/officeart/2005/8/layout/vList2"/>
    <dgm:cxn modelId="{092C2FD0-833C-4228-AC31-94ED714E1F09}" type="presParOf" srcId="{96E0DE47-4E7B-4C9C-A9A6-A157749CFD26}" destId="{56DACF78-6530-4B03-93FC-A84D7761EA2A}" srcOrd="10" destOrd="0" presId="urn:microsoft.com/office/officeart/2005/8/layout/vList2"/>
    <dgm:cxn modelId="{67A1051C-1804-4A4B-930B-8A0D0D6E7E30}" type="presParOf" srcId="{96E0DE47-4E7B-4C9C-A9A6-A157749CFD26}" destId="{7DAE65AF-B8B8-4442-A5CA-88F77B1DE487}" srcOrd="11" destOrd="0" presId="urn:microsoft.com/office/officeart/2005/8/layout/vList2"/>
    <dgm:cxn modelId="{CC0798C1-E572-41F0-A7AB-4270A229A86D}" type="presParOf" srcId="{96E0DE47-4E7B-4C9C-A9A6-A157749CFD26}" destId="{178C5AA2-8A43-4A0A-86BD-881722EED671}" srcOrd="12" destOrd="0" presId="urn:microsoft.com/office/officeart/2005/8/layout/vList2"/>
    <dgm:cxn modelId="{225D84CD-9833-4C12-A7D7-18A01B5A2527}" type="presParOf" srcId="{96E0DE47-4E7B-4C9C-A9A6-A157749CFD26}" destId="{0496F2D0-520F-45F8-BF4F-424C3B115712}" srcOrd="13" destOrd="0" presId="urn:microsoft.com/office/officeart/2005/8/layout/vList2"/>
    <dgm:cxn modelId="{7327A8C8-9186-4CC6-90AB-C206035E098D}" type="presParOf" srcId="{96E0DE47-4E7B-4C9C-A9A6-A157749CFD26}" destId="{A995AB57-0EF4-4EE0-BF3D-D0A4790D28AA}" srcOrd="14" destOrd="0" presId="urn:microsoft.com/office/officeart/2005/8/layout/vList2"/>
    <dgm:cxn modelId="{C4CD3D50-4AAB-45B0-98F4-32DFF4B2C8A8}" type="presParOf" srcId="{96E0DE47-4E7B-4C9C-A9A6-A157749CFD26}" destId="{14585444-A65B-4AD1-B868-EC3FE038B4A7}" srcOrd="15" destOrd="0" presId="urn:microsoft.com/office/officeart/2005/8/layout/vList2"/>
    <dgm:cxn modelId="{D1ED3940-6BD9-4AE2-8239-8290155E7F8C}" type="presParOf" srcId="{96E0DE47-4E7B-4C9C-A9A6-A157749CFD26}" destId="{F3D4455E-DF3A-47A2-885D-AD4E756BC6A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AB2671B1-ECC1-4954-97E6-1E2091DCE4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What’s Next?</a:t>
          </a:r>
          <a:endParaRPr lang="en-US" sz="2000" dirty="0">
            <a:solidFill>
              <a:srgbClr val="FFC000"/>
            </a:solidFill>
          </a:endParaRPr>
        </a:p>
      </dgm:t>
    </dgm:pt>
    <dgm:pt modelId="{432A1AE1-E165-4DE8-AA8C-C59C1AC8F551}" type="parTrans" cxnId="{E7221D3D-CD62-441E-83F7-83458CD71D73}">
      <dgm:prSet/>
      <dgm:spPr/>
      <dgm:t>
        <a:bodyPr/>
        <a:lstStyle/>
        <a:p>
          <a:endParaRPr lang="en-US"/>
        </a:p>
      </dgm:t>
    </dgm:pt>
    <dgm:pt modelId="{C00860E1-093E-4E75-A18E-C49822E6A77D}" type="sibTrans" cxnId="{E7221D3D-CD62-441E-83F7-83458CD71D73}">
      <dgm:prSet/>
      <dgm:spPr/>
      <dgm:t>
        <a:bodyPr/>
        <a:lstStyle/>
        <a:p>
          <a:endParaRPr lang="en-US"/>
        </a:p>
      </dgm:t>
    </dgm:pt>
    <dgm:pt modelId="{8208399F-9A0C-4D53-AA9E-9AB5AAF6D01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CBFDA9F4-4AEF-4177-BCE9-C70A36E4A9C8}" type="parTrans" cxnId="{C75D8728-235C-45DA-B40C-E0CAF7508EEA}">
      <dgm:prSet/>
      <dgm:spPr/>
      <dgm:t>
        <a:bodyPr/>
        <a:lstStyle/>
        <a:p>
          <a:endParaRPr lang="en-US"/>
        </a:p>
      </dgm:t>
    </dgm:pt>
    <dgm:pt modelId="{00FF8B65-507F-4C30-9E23-260AE5FD72B4}" type="sibTrans" cxnId="{C75D8728-235C-45DA-B40C-E0CAF7508EEA}">
      <dgm:prSet/>
      <dgm:spPr/>
      <dgm:t>
        <a:bodyPr/>
        <a:lstStyle/>
        <a:p>
          <a:endParaRPr lang="en-US"/>
        </a:p>
      </dgm:t>
    </dgm:pt>
    <dgm:pt modelId="{4FEEF81B-A50F-4B5E-8324-B21E360A1CE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DECE8862-B7B0-482F-949C-1C44D779955B}" type="parTrans" cxnId="{208DD96E-709C-4B72-A753-5F34959EC69B}">
      <dgm:prSet/>
      <dgm:spPr/>
      <dgm:t>
        <a:bodyPr/>
        <a:lstStyle/>
        <a:p>
          <a:endParaRPr lang="en-US"/>
        </a:p>
      </dgm:t>
    </dgm:pt>
    <dgm:pt modelId="{E95B7B2D-261D-4038-8649-42BCAF9CA616}" type="sibTrans" cxnId="{208DD96E-709C-4B72-A753-5F34959EC69B}">
      <dgm:prSet/>
      <dgm:spPr/>
      <dgm:t>
        <a:bodyPr/>
        <a:lstStyle/>
        <a:p>
          <a:endParaRPr lang="en-US"/>
        </a:p>
      </dgm:t>
    </dgm:pt>
    <dgm:pt modelId="{7453E49E-D7D0-4DF0-B70E-A9FBCB8C9264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Unit Tests</a:t>
          </a:r>
          <a:endParaRPr lang="en-US" sz="2000" dirty="0">
            <a:solidFill>
              <a:schemeClr val="bg2"/>
            </a:solidFill>
          </a:endParaRPr>
        </a:p>
      </dgm:t>
    </dgm:pt>
    <dgm:pt modelId="{D0FFEB59-8C1F-43D4-8A3D-E917AD575097}" type="parTrans" cxnId="{B05C210F-5F61-442C-B24D-7A91AC1FF80C}">
      <dgm:prSet/>
      <dgm:spPr/>
    </dgm:pt>
    <dgm:pt modelId="{F9146E5C-9AE1-45DF-AE8C-82F3739D8F5C}" type="sibTrans" cxnId="{B05C210F-5F61-442C-B24D-7A91AC1FF80C}">
      <dgm:prSet/>
      <dgm:spPr/>
    </dgm:pt>
    <dgm:pt modelId="{30F93E2B-FF0F-45B8-84C9-F472341F131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Integration Test</a:t>
          </a:r>
          <a:endParaRPr lang="en-US" sz="2000" dirty="0">
            <a:solidFill>
              <a:schemeClr val="bg2"/>
            </a:solidFill>
          </a:endParaRPr>
        </a:p>
      </dgm:t>
    </dgm:pt>
    <dgm:pt modelId="{B130DE34-DF0B-4A66-B3D8-8CB09F4115B0}" type="parTrans" cxnId="{CC43D29E-4200-4C60-89AE-AFAB13647AB2}">
      <dgm:prSet/>
      <dgm:spPr/>
    </dgm:pt>
    <dgm:pt modelId="{405720E3-9D6A-4927-8063-108A494E815B}" type="sibTrans" cxnId="{CC43D29E-4200-4C60-89AE-AFAB13647AB2}">
      <dgm:prSet/>
      <dgm:spPr/>
    </dgm:pt>
    <dgm:pt modelId="{12E629AC-DA10-4FD9-9B4B-B22D4AC65E9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Acceptance Test</a:t>
          </a:r>
          <a:endParaRPr lang="en-US" sz="2000" dirty="0">
            <a:solidFill>
              <a:schemeClr val="bg2"/>
            </a:solidFill>
          </a:endParaRPr>
        </a:p>
      </dgm:t>
    </dgm:pt>
    <dgm:pt modelId="{93B7BA0E-8F88-4FD5-B9B8-FE9285B2F092}" type="parTrans" cxnId="{E6227EB6-58AE-437B-B63D-033C6E5329EA}">
      <dgm:prSet/>
      <dgm:spPr/>
    </dgm:pt>
    <dgm:pt modelId="{A97D1446-BF4A-439D-9C8B-17E5A38BE9C6}" type="sibTrans" cxnId="{E6227EB6-58AE-437B-B63D-033C6E5329EA}">
      <dgm:prSet/>
      <dgm:spPr/>
    </dgm:pt>
    <dgm:pt modelId="{D675261A-9C7D-46D7-BAD6-76B3405B6B62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Live Demo</a:t>
          </a:r>
          <a:endParaRPr lang="en-US" sz="2000" dirty="0">
            <a:solidFill>
              <a:schemeClr val="bg2"/>
            </a:solidFill>
          </a:endParaRPr>
        </a:p>
      </dgm:t>
    </dgm:pt>
    <dgm:pt modelId="{6A298A3C-E224-4512-8BC7-801207C9C8E7}" type="parTrans" cxnId="{77594968-FAB8-44A5-A096-A1B30609D562}">
      <dgm:prSet/>
      <dgm:spPr/>
    </dgm:pt>
    <dgm:pt modelId="{6EC50256-AB00-4F18-85A3-6EB90487FADE}" type="sibTrans" cxnId="{77594968-FAB8-44A5-A096-A1B30609D562}">
      <dgm:prSet/>
      <dgm:spPr/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AAFB0420-A4D9-46B6-B715-463829AA1A44}" type="pres">
      <dgm:prSet presAssocID="{8208399F-9A0C-4D53-AA9E-9AB5AAF6D01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1524-D460-4E31-B12A-53C76BC0A2CF}" type="pres">
      <dgm:prSet presAssocID="{00FF8B65-507F-4C30-9E23-260AE5FD72B4}" presName="spacer" presStyleCnt="0"/>
      <dgm:spPr/>
    </dgm:pt>
    <dgm:pt modelId="{4EADE2FA-5C3E-411F-AFEF-C11D70EDE339}" type="pres">
      <dgm:prSet presAssocID="{4FEEF81B-A50F-4B5E-8324-B21E360A1C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7238D-9781-4610-8ACF-02EC364FD5B6}" type="pres">
      <dgm:prSet presAssocID="{E95B7B2D-261D-4038-8649-42BCAF9CA616}" presName="spacer" presStyleCnt="0"/>
      <dgm:spPr/>
    </dgm:pt>
    <dgm:pt modelId="{5565715E-934A-46E0-8966-A83BA92E8F00}" type="pres">
      <dgm:prSet presAssocID="{7453E49E-D7D0-4DF0-B70E-A9FBCB8C926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F3631-B0E5-43A4-8552-2737DE67ADE9}" type="pres">
      <dgm:prSet presAssocID="{F9146E5C-9AE1-45DF-AE8C-82F3739D8F5C}" presName="spacer" presStyleCnt="0"/>
      <dgm:spPr/>
    </dgm:pt>
    <dgm:pt modelId="{56DACF78-6530-4B03-93FC-A84D7761EA2A}" type="pres">
      <dgm:prSet presAssocID="{30F93E2B-FF0F-45B8-84C9-F472341F131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E65AF-B8B8-4442-A5CA-88F77B1DE487}" type="pres">
      <dgm:prSet presAssocID="{405720E3-9D6A-4927-8063-108A494E815B}" presName="spacer" presStyleCnt="0"/>
      <dgm:spPr/>
    </dgm:pt>
    <dgm:pt modelId="{178C5AA2-8A43-4A0A-86BD-881722EED671}" type="pres">
      <dgm:prSet presAssocID="{12E629AC-DA10-4FD9-9B4B-B22D4AC65E9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6F2D0-520F-45F8-BF4F-424C3B115712}" type="pres">
      <dgm:prSet presAssocID="{A97D1446-BF4A-439D-9C8B-17E5A38BE9C6}" presName="spacer" presStyleCnt="0"/>
      <dgm:spPr/>
    </dgm:pt>
    <dgm:pt modelId="{210067E4-1599-49A8-98B2-3A4896689CC2}" type="pres">
      <dgm:prSet presAssocID="{D675261A-9C7D-46D7-BAD6-76B3405B6B6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8355D-3D75-4911-A555-0820CA709068}" type="pres">
      <dgm:prSet presAssocID="{6EC50256-AB00-4F18-85A3-6EB90487FADE}" presName="spacer" presStyleCnt="0"/>
      <dgm:spPr/>
    </dgm:pt>
    <dgm:pt modelId="{A995AB57-0EF4-4EE0-BF3D-D0A4790D28AA}" type="pres">
      <dgm:prSet presAssocID="{AB2671B1-ECC1-4954-97E6-1E2091DCE44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AFDDA-EF34-4DBE-AB65-2795EE05EEEB}" type="presOf" srcId="{30F93E2B-FF0F-45B8-84C9-F472341F1319}" destId="{56DACF78-6530-4B03-93FC-A84D7761EA2A}" srcOrd="0" destOrd="0" presId="urn:microsoft.com/office/officeart/2005/8/layout/vList2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7847CDA9-E37F-4F9F-8A4F-E0EE814ED3C3}" type="presOf" srcId="{A0C34863-7FB0-429A-A511-3C9531361022}" destId="{0A6C0087-A782-49EE-86D1-2162B357DA77}" srcOrd="0" destOrd="0" presId="urn:microsoft.com/office/officeart/2005/8/layout/vList2"/>
    <dgm:cxn modelId="{C191A68B-1554-4E8D-877B-B3262F4E0CE3}" type="presOf" srcId="{7453E49E-D7D0-4DF0-B70E-A9FBCB8C9264}" destId="{5565715E-934A-46E0-8966-A83BA92E8F00}" srcOrd="0" destOrd="0" presId="urn:microsoft.com/office/officeart/2005/8/layout/vList2"/>
    <dgm:cxn modelId="{E6227EB6-58AE-437B-B63D-033C6E5329EA}" srcId="{732E581A-721D-4857-9219-F943EB112857}" destId="{12E629AC-DA10-4FD9-9B4B-B22D4AC65E9A}" srcOrd="6" destOrd="0" parTransId="{93B7BA0E-8F88-4FD5-B9B8-FE9285B2F092}" sibTransId="{A97D1446-BF4A-439D-9C8B-17E5A38BE9C6}"/>
    <dgm:cxn modelId="{B37F82EE-B8BF-4CEE-8265-179152A6DAF5}" type="presOf" srcId="{5500B8BA-07FC-D24E-B74C-51AFE997D159}" destId="{ECCFB1CF-1D44-2744-93A5-514562F9F973}" srcOrd="0" destOrd="0" presId="urn:microsoft.com/office/officeart/2005/8/layout/vList2"/>
    <dgm:cxn modelId="{AE9E8953-8C3C-472F-A76B-BB84A8A164E9}" type="presOf" srcId="{4FEEF81B-A50F-4B5E-8324-B21E360A1CEE}" destId="{4EADE2FA-5C3E-411F-AFEF-C11D70EDE339}" srcOrd="0" destOrd="0" presId="urn:microsoft.com/office/officeart/2005/8/layout/vList2"/>
    <dgm:cxn modelId="{B05C210F-5F61-442C-B24D-7A91AC1FF80C}" srcId="{732E581A-721D-4857-9219-F943EB112857}" destId="{7453E49E-D7D0-4DF0-B70E-A9FBCB8C9264}" srcOrd="4" destOrd="0" parTransId="{D0FFEB59-8C1F-43D4-8A3D-E917AD575097}" sibTransId="{F9146E5C-9AE1-45DF-AE8C-82F3739D8F5C}"/>
    <dgm:cxn modelId="{4135FFCB-C09D-4F02-9B0D-8827B33D51F4}" type="presOf" srcId="{8208399F-9A0C-4D53-AA9E-9AB5AAF6D014}" destId="{AAFB0420-A4D9-46B6-B715-463829AA1A44}" srcOrd="0" destOrd="0" presId="urn:microsoft.com/office/officeart/2005/8/layout/vList2"/>
    <dgm:cxn modelId="{1E30A455-9DE0-4620-8561-F0EC01FB07FC}" type="presOf" srcId="{12E629AC-DA10-4FD9-9B4B-B22D4AC65E9A}" destId="{178C5AA2-8A43-4A0A-86BD-881722EED671}" srcOrd="0" destOrd="0" presId="urn:microsoft.com/office/officeart/2005/8/layout/vList2"/>
    <dgm:cxn modelId="{46745A7C-C04F-4695-8331-EA9AEEEBFD33}" type="presOf" srcId="{D675261A-9C7D-46D7-BAD6-76B3405B6B62}" destId="{210067E4-1599-49A8-98B2-3A4896689CC2}" srcOrd="0" destOrd="0" presId="urn:microsoft.com/office/officeart/2005/8/layout/vList2"/>
    <dgm:cxn modelId="{208DD96E-709C-4B72-A753-5F34959EC69B}" srcId="{732E581A-721D-4857-9219-F943EB112857}" destId="{4FEEF81B-A50F-4B5E-8324-B21E360A1CEE}" srcOrd="3" destOrd="0" parTransId="{DECE8862-B7B0-482F-949C-1C44D779955B}" sibTransId="{E95B7B2D-261D-4038-8649-42BCAF9CA616}"/>
    <dgm:cxn modelId="{D67FDB7B-007C-48CE-9980-CEFE0C7B142D}" type="presOf" srcId="{732E581A-721D-4857-9219-F943EB112857}" destId="{96E0DE47-4E7B-4C9C-A9A6-A157749CFD26}" srcOrd="0" destOrd="0" presId="urn:microsoft.com/office/officeart/2005/8/layout/vList2"/>
    <dgm:cxn modelId="{CC43D29E-4200-4C60-89AE-AFAB13647AB2}" srcId="{732E581A-721D-4857-9219-F943EB112857}" destId="{30F93E2B-FF0F-45B8-84C9-F472341F1319}" srcOrd="5" destOrd="0" parTransId="{B130DE34-DF0B-4A66-B3D8-8CB09F4115B0}" sibTransId="{405720E3-9D6A-4927-8063-108A494E815B}"/>
    <dgm:cxn modelId="{C75D8728-235C-45DA-B40C-E0CAF7508EEA}" srcId="{732E581A-721D-4857-9219-F943EB112857}" destId="{8208399F-9A0C-4D53-AA9E-9AB5AAF6D014}" srcOrd="2" destOrd="0" parTransId="{CBFDA9F4-4AEF-4177-BCE9-C70A36E4A9C8}" sibTransId="{00FF8B65-507F-4C30-9E23-260AE5FD72B4}"/>
    <dgm:cxn modelId="{77594968-FAB8-44A5-A096-A1B30609D562}" srcId="{732E581A-721D-4857-9219-F943EB112857}" destId="{D675261A-9C7D-46D7-BAD6-76B3405B6B62}" srcOrd="7" destOrd="0" parTransId="{6A298A3C-E224-4512-8BC7-801207C9C8E7}" sibTransId="{6EC50256-AB00-4F18-85A3-6EB90487FADE}"/>
    <dgm:cxn modelId="{5ED4E6FF-8CE7-4ED3-BE0F-B1646BAAABC5}" type="presOf" srcId="{AB2671B1-ECC1-4954-97E6-1E2091DCE44C}" destId="{A995AB57-0EF4-4EE0-BF3D-D0A4790D28AA}" srcOrd="0" destOrd="0" presId="urn:microsoft.com/office/officeart/2005/8/layout/vList2"/>
    <dgm:cxn modelId="{E7221D3D-CD62-441E-83F7-83458CD71D73}" srcId="{732E581A-721D-4857-9219-F943EB112857}" destId="{AB2671B1-ECC1-4954-97E6-1E2091DCE44C}" srcOrd="8" destOrd="0" parTransId="{432A1AE1-E165-4DE8-AA8C-C59C1AC8F551}" sibTransId="{C00860E1-093E-4E75-A18E-C49822E6A77D}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E0072025-0272-468C-97C2-C9948DD1506A}" type="presParOf" srcId="{96E0DE47-4E7B-4C9C-A9A6-A157749CFD26}" destId="{0A6C0087-A782-49EE-86D1-2162B357DA77}" srcOrd="0" destOrd="0" presId="urn:microsoft.com/office/officeart/2005/8/layout/vList2"/>
    <dgm:cxn modelId="{BD187679-196B-4C6B-8D20-2458F95B0480}" type="presParOf" srcId="{96E0DE47-4E7B-4C9C-A9A6-A157749CFD26}" destId="{365CB52A-5B75-46F5-9240-57DE2DFBA870}" srcOrd="1" destOrd="0" presId="urn:microsoft.com/office/officeart/2005/8/layout/vList2"/>
    <dgm:cxn modelId="{6E77B7B7-101B-4611-9B60-76BDAA08F1C1}" type="presParOf" srcId="{96E0DE47-4E7B-4C9C-A9A6-A157749CFD26}" destId="{ECCFB1CF-1D44-2744-93A5-514562F9F973}" srcOrd="2" destOrd="0" presId="urn:microsoft.com/office/officeart/2005/8/layout/vList2"/>
    <dgm:cxn modelId="{81FAEB37-FEF4-4EAA-AF02-6D58A91D5B9E}" type="presParOf" srcId="{96E0DE47-4E7B-4C9C-A9A6-A157749CFD26}" destId="{DA42C616-66F0-3545-A7AB-C647B43B467B}" srcOrd="3" destOrd="0" presId="urn:microsoft.com/office/officeart/2005/8/layout/vList2"/>
    <dgm:cxn modelId="{1354BC52-6F4A-440D-B432-ACEEAB9342C2}" type="presParOf" srcId="{96E0DE47-4E7B-4C9C-A9A6-A157749CFD26}" destId="{AAFB0420-A4D9-46B6-B715-463829AA1A44}" srcOrd="4" destOrd="0" presId="urn:microsoft.com/office/officeart/2005/8/layout/vList2"/>
    <dgm:cxn modelId="{7BDDE27B-96BC-4C0D-9E05-3DBC5CFD3E00}" type="presParOf" srcId="{96E0DE47-4E7B-4C9C-A9A6-A157749CFD26}" destId="{3C6C1524-D460-4E31-B12A-53C76BC0A2CF}" srcOrd="5" destOrd="0" presId="urn:microsoft.com/office/officeart/2005/8/layout/vList2"/>
    <dgm:cxn modelId="{21444547-43BC-458F-9038-1B2183773034}" type="presParOf" srcId="{96E0DE47-4E7B-4C9C-A9A6-A157749CFD26}" destId="{4EADE2FA-5C3E-411F-AFEF-C11D70EDE339}" srcOrd="6" destOrd="0" presId="urn:microsoft.com/office/officeart/2005/8/layout/vList2"/>
    <dgm:cxn modelId="{E54DEEB9-C34D-4C2C-97AE-6D7201369441}" type="presParOf" srcId="{96E0DE47-4E7B-4C9C-A9A6-A157749CFD26}" destId="{9487238D-9781-4610-8ACF-02EC364FD5B6}" srcOrd="7" destOrd="0" presId="urn:microsoft.com/office/officeart/2005/8/layout/vList2"/>
    <dgm:cxn modelId="{DCEA8A74-41C0-4791-AF0E-F5BD107678F1}" type="presParOf" srcId="{96E0DE47-4E7B-4C9C-A9A6-A157749CFD26}" destId="{5565715E-934A-46E0-8966-A83BA92E8F00}" srcOrd="8" destOrd="0" presId="urn:microsoft.com/office/officeart/2005/8/layout/vList2"/>
    <dgm:cxn modelId="{D4FCF52E-CD12-468E-B8BB-0261E9F40D65}" type="presParOf" srcId="{96E0DE47-4E7B-4C9C-A9A6-A157749CFD26}" destId="{CEBF3631-B0E5-43A4-8552-2737DE67ADE9}" srcOrd="9" destOrd="0" presId="urn:microsoft.com/office/officeart/2005/8/layout/vList2"/>
    <dgm:cxn modelId="{06881EA1-1FE0-4162-B449-ED12C0646FE7}" type="presParOf" srcId="{96E0DE47-4E7B-4C9C-A9A6-A157749CFD26}" destId="{56DACF78-6530-4B03-93FC-A84D7761EA2A}" srcOrd="10" destOrd="0" presId="urn:microsoft.com/office/officeart/2005/8/layout/vList2"/>
    <dgm:cxn modelId="{91B53D72-0395-4F19-A81A-A5F35E9009F0}" type="presParOf" srcId="{96E0DE47-4E7B-4C9C-A9A6-A157749CFD26}" destId="{7DAE65AF-B8B8-4442-A5CA-88F77B1DE487}" srcOrd="11" destOrd="0" presId="urn:microsoft.com/office/officeart/2005/8/layout/vList2"/>
    <dgm:cxn modelId="{2F5FBBC4-1589-43B2-B807-B7A6EF7E5FAA}" type="presParOf" srcId="{96E0DE47-4E7B-4C9C-A9A6-A157749CFD26}" destId="{178C5AA2-8A43-4A0A-86BD-881722EED671}" srcOrd="12" destOrd="0" presId="urn:microsoft.com/office/officeart/2005/8/layout/vList2"/>
    <dgm:cxn modelId="{6F958F22-4B05-4B32-87A7-B8AAF7DD03A1}" type="presParOf" srcId="{96E0DE47-4E7B-4C9C-A9A6-A157749CFD26}" destId="{0496F2D0-520F-45F8-BF4F-424C3B115712}" srcOrd="13" destOrd="0" presId="urn:microsoft.com/office/officeart/2005/8/layout/vList2"/>
    <dgm:cxn modelId="{1A4E3D9D-05EB-468C-8612-66A7D5B668D4}" type="presParOf" srcId="{96E0DE47-4E7B-4C9C-A9A6-A157749CFD26}" destId="{210067E4-1599-49A8-98B2-3A4896689CC2}" srcOrd="14" destOrd="0" presId="urn:microsoft.com/office/officeart/2005/8/layout/vList2"/>
    <dgm:cxn modelId="{4D8FF06A-AC02-4148-AE97-1987771FAC26}" type="presParOf" srcId="{96E0DE47-4E7B-4C9C-A9A6-A157749CFD26}" destId="{9AB8355D-3D75-4911-A555-0820CA709068}" srcOrd="15" destOrd="0" presId="urn:microsoft.com/office/officeart/2005/8/layout/vList2"/>
    <dgm:cxn modelId="{44BA5B9D-0A39-4C2D-83D0-1095E8EFAF5A}" type="presParOf" srcId="{96E0DE47-4E7B-4C9C-A9A6-A157749CFD26}" destId="{A995AB57-0EF4-4EE0-BF3D-D0A4790D28A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Introduction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22587"/>
        <a:ext cx="6508928" cy="409194"/>
      </dsp:txXfrm>
    </dsp:sp>
    <dsp:sp modelId="{ECCFB1CF-1D44-2744-93A5-514562F9F973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489666"/>
        <a:ext cx="6508928" cy="409194"/>
      </dsp:txXfrm>
    </dsp:sp>
    <dsp:sp modelId="{F5A0974D-2996-ED46-B59A-29341139779E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956744"/>
        <a:ext cx="6508928" cy="409194"/>
      </dsp:txXfrm>
    </dsp:sp>
    <dsp:sp modelId="{B2089531-6629-124D-9D97-439053A6D575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423823"/>
        <a:ext cx="6508928" cy="409194"/>
      </dsp:txXfrm>
    </dsp:sp>
    <dsp:sp modelId="{F27E75D7-ACD5-164D-B8B5-65DE0F3E530B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Unit Tests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890902"/>
        <a:ext cx="6508928" cy="409194"/>
      </dsp:txXfrm>
    </dsp:sp>
    <dsp:sp modelId="{4203DC28-3213-4648-9276-09245BEDFDF6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Integration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357981"/>
        <a:ext cx="6508928" cy="409194"/>
      </dsp:txXfrm>
    </dsp:sp>
    <dsp:sp modelId="{444FE16D-5DB7-2F45-B917-FDAD6672BBE2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Acceptance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B780-68A3-4540-A17F-E8BBECA49DEB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2587"/>
        <a:ext cx="6508928" cy="409194"/>
      </dsp:txXfrm>
    </dsp:sp>
    <dsp:sp modelId="{0A6C0087-A782-49EE-86D1-2162B357DA77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Restatement of Problem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489666"/>
        <a:ext cx="6508928" cy="409194"/>
      </dsp:txXfrm>
    </dsp:sp>
    <dsp:sp modelId="{F5A0974D-2996-ED46-B59A-29341139779E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956744"/>
        <a:ext cx="6508928" cy="409194"/>
      </dsp:txXfrm>
    </dsp:sp>
    <dsp:sp modelId="{B2089531-6629-124D-9D97-439053A6D575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423823"/>
        <a:ext cx="6508928" cy="409194"/>
      </dsp:txXfrm>
    </dsp:sp>
    <dsp:sp modelId="{F27E75D7-ACD5-164D-B8B5-65DE0F3E530B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Unit Tests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890902"/>
        <a:ext cx="6508928" cy="409194"/>
      </dsp:txXfrm>
    </dsp:sp>
    <dsp:sp modelId="{4203DC28-3213-4648-9276-09245BEDFDF6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Integration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357981"/>
        <a:ext cx="6508928" cy="409194"/>
      </dsp:txXfrm>
    </dsp:sp>
    <dsp:sp modelId="{444FE16D-5DB7-2F45-B917-FDAD6672BBE2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Acceptance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2587"/>
        <a:ext cx="6508928" cy="409194"/>
      </dsp:txXfrm>
    </dsp:sp>
    <dsp:sp modelId="{ECCFB1CF-1D44-2744-93A5-514562F9F973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489666"/>
        <a:ext cx="6508928" cy="409194"/>
      </dsp:txXfrm>
    </dsp:sp>
    <dsp:sp modelId="{A995AB57-0EF4-4EE0-BF3D-D0A4790D28AA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Project Progression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956744"/>
        <a:ext cx="6508928" cy="409194"/>
      </dsp:txXfrm>
    </dsp:sp>
    <dsp:sp modelId="{B2089531-6629-124D-9D97-439053A6D575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423823"/>
        <a:ext cx="6508928" cy="409194"/>
      </dsp:txXfrm>
    </dsp:sp>
    <dsp:sp modelId="{F27E75D7-ACD5-164D-B8B5-65DE0F3E530B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Unit Tests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890902"/>
        <a:ext cx="6508928" cy="409194"/>
      </dsp:txXfrm>
    </dsp:sp>
    <dsp:sp modelId="{4203DC28-3213-4648-9276-09245BEDFDF6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Integration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357981"/>
        <a:ext cx="6508928" cy="409194"/>
      </dsp:txXfrm>
    </dsp:sp>
    <dsp:sp modelId="{444FE16D-5DB7-2F45-B917-FDAD6672BBE2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Acceptance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2587"/>
        <a:ext cx="6508928" cy="409194"/>
      </dsp:txXfrm>
    </dsp:sp>
    <dsp:sp modelId="{ECCFB1CF-1D44-2744-93A5-514562F9F973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489666"/>
        <a:ext cx="6508928" cy="409194"/>
      </dsp:txXfrm>
    </dsp:sp>
    <dsp:sp modelId="{AAFB0420-A4D9-46B6-B715-463829AA1A44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956744"/>
        <a:ext cx="6508928" cy="409194"/>
      </dsp:txXfrm>
    </dsp:sp>
    <dsp:sp modelId="{A995AB57-0EF4-4EE0-BF3D-D0A4790D28AA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User Case Narratives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1423823"/>
        <a:ext cx="6508928" cy="409194"/>
      </dsp:txXfrm>
    </dsp:sp>
    <dsp:sp modelId="{F27E75D7-ACD5-164D-B8B5-65DE0F3E530B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Unit Tests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890902"/>
        <a:ext cx="6508928" cy="409194"/>
      </dsp:txXfrm>
    </dsp:sp>
    <dsp:sp modelId="{4203DC28-3213-4648-9276-09245BEDFDF6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Integration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357981"/>
        <a:ext cx="6508928" cy="409194"/>
      </dsp:txXfrm>
    </dsp:sp>
    <dsp:sp modelId="{444FE16D-5DB7-2F45-B917-FDAD6672BBE2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Acceptance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2587"/>
        <a:ext cx="6508928" cy="409194"/>
      </dsp:txXfrm>
    </dsp:sp>
    <dsp:sp modelId="{ECCFB1CF-1D44-2744-93A5-514562F9F973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489666"/>
        <a:ext cx="6508928" cy="409194"/>
      </dsp:txXfrm>
    </dsp:sp>
    <dsp:sp modelId="{AAFB0420-A4D9-46B6-B715-463829AA1A44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956744"/>
        <a:ext cx="6508928" cy="409194"/>
      </dsp:txXfrm>
    </dsp:sp>
    <dsp:sp modelId="{4EADE2FA-5C3E-411F-AFEF-C11D70EDE339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423823"/>
        <a:ext cx="6508928" cy="409194"/>
      </dsp:txXfrm>
    </dsp:sp>
    <dsp:sp modelId="{A995AB57-0EF4-4EE0-BF3D-D0A4790D28AA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Unit Tests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1890902"/>
        <a:ext cx="6508928" cy="409194"/>
      </dsp:txXfrm>
    </dsp:sp>
    <dsp:sp modelId="{4203DC28-3213-4648-9276-09245BEDFDF6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Integration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357981"/>
        <a:ext cx="6508928" cy="409194"/>
      </dsp:txXfrm>
    </dsp:sp>
    <dsp:sp modelId="{444FE16D-5DB7-2F45-B917-FDAD6672BBE2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Acceptance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2587"/>
        <a:ext cx="6508928" cy="409194"/>
      </dsp:txXfrm>
    </dsp:sp>
    <dsp:sp modelId="{ECCFB1CF-1D44-2744-93A5-514562F9F973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489666"/>
        <a:ext cx="6508928" cy="409194"/>
      </dsp:txXfrm>
    </dsp:sp>
    <dsp:sp modelId="{AAFB0420-A4D9-46B6-B715-463829AA1A44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956744"/>
        <a:ext cx="6508928" cy="409194"/>
      </dsp:txXfrm>
    </dsp:sp>
    <dsp:sp modelId="{4EADE2FA-5C3E-411F-AFEF-C11D70EDE339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423823"/>
        <a:ext cx="6508928" cy="409194"/>
      </dsp:txXfrm>
    </dsp:sp>
    <dsp:sp modelId="{5565715E-934A-46E0-8966-A83BA92E8F00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Unit Tests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890902"/>
        <a:ext cx="6508928" cy="409194"/>
      </dsp:txXfrm>
    </dsp:sp>
    <dsp:sp modelId="{A995AB57-0EF4-4EE0-BF3D-D0A4790D28AA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Integration Test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2357981"/>
        <a:ext cx="6508928" cy="409194"/>
      </dsp:txXfrm>
    </dsp:sp>
    <dsp:sp modelId="{444FE16D-5DB7-2F45-B917-FDAD6672BBE2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Acceptance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451"/>
          <a:ext cx="6553200" cy="453466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2587"/>
        <a:ext cx="6508928" cy="409194"/>
      </dsp:txXfrm>
    </dsp:sp>
    <dsp:sp modelId="{ECCFB1CF-1D44-2744-93A5-514562F9F973}">
      <dsp:nvSpPr>
        <dsp:cNvPr id="0" name=""/>
        <dsp:cNvSpPr/>
      </dsp:nvSpPr>
      <dsp:spPr>
        <a:xfrm>
          <a:off x="0" y="467530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489666"/>
        <a:ext cx="6508928" cy="409194"/>
      </dsp:txXfrm>
    </dsp:sp>
    <dsp:sp modelId="{AAFB0420-A4D9-46B6-B715-463829AA1A44}">
      <dsp:nvSpPr>
        <dsp:cNvPr id="0" name=""/>
        <dsp:cNvSpPr/>
      </dsp:nvSpPr>
      <dsp:spPr>
        <a:xfrm>
          <a:off x="0" y="934608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956744"/>
        <a:ext cx="6508928" cy="409194"/>
      </dsp:txXfrm>
    </dsp:sp>
    <dsp:sp modelId="{4EADE2FA-5C3E-411F-AFEF-C11D70EDE339}">
      <dsp:nvSpPr>
        <dsp:cNvPr id="0" name=""/>
        <dsp:cNvSpPr/>
      </dsp:nvSpPr>
      <dsp:spPr>
        <a:xfrm>
          <a:off x="0" y="1401687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423823"/>
        <a:ext cx="6508928" cy="409194"/>
      </dsp:txXfrm>
    </dsp:sp>
    <dsp:sp modelId="{5565715E-934A-46E0-8966-A83BA92E8F00}">
      <dsp:nvSpPr>
        <dsp:cNvPr id="0" name=""/>
        <dsp:cNvSpPr/>
      </dsp:nvSpPr>
      <dsp:spPr>
        <a:xfrm>
          <a:off x="0" y="1868766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Unit Tests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1890902"/>
        <a:ext cx="6508928" cy="409194"/>
      </dsp:txXfrm>
    </dsp:sp>
    <dsp:sp modelId="{56DACF78-6530-4B03-93FC-A84D7761EA2A}">
      <dsp:nvSpPr>
        <dsp:cNvPr id="0" name=""/>
        <dsp:cNvSpPr/>
      </dsp:nvSpPr>
      <dsp:spPr>
        <a:xfrm>
          <a:off x="0" y="2335845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Integration Test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2357981"/>
        <a:ext cx="6508928" cy="409194"/>
      </dsp:txXfrm>
    </dsp:sp>
    <dsp:sp modelId="{A995AB57-0EF4-4EE0-BF3D-D0A4790D28AA}">
      <dsp:nvSpPr>
        <dsp:cNvPr id="0" name=""/>
        <dsp:cNvSpPr/>
      </dsp:nvSpPr>
      <dsp:spPr>
        <a:xfrm>
          <a:off x="0" y="2802924"/>
          <a:ext cx="6553200" cy="453466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Acceptance Test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22136" y="2825060"/>
        <a:ext cx="6508928" cy="409194"/>
      </dsp:txXfrm>
    </dsp:sp>
    <dsp:sp modelId="{F4CBF996-494D-5142-BFFE-7277AE9D5567}">
      <dsp:nvSpPr>
        <dsp:cNvPr id="0" name=""/>
        <dsp:cNvSpPr/>
      </dsp:nvSpPr>
      <dsp:spPr>
        <a:xfrm>
          <a:off x="0" y="3270003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Live Demo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292139"/>
        <a:ext cx="6508928" cy="409194"/>
      </dsp:txXfrm>
    </dsp:sp>
    <dsp:sp modelId="{F3D4455E-DF3A-47A2-885D-AD4E756BC6AB}">
      <dsp:nvSpPr>
        <dsp:cNvPr id="0" name=""/>
        <dsp:cNvSpPr/>
      </dsp:nvSpPr>
      <dsp:spPr>
        <a:xfrm>
          <a:off x="0" y="3737082"/>
          <a:ext cx="6553200" cy="45346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What’s Next?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22136" y="3759218"/>
        <a:ext cx="6508928" cy="409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TRACE Technologies  </a:t>
            </a:r>
            <a:r>
              <a:rPr lang="fr-FR" dirty="0" err="1" smtClean="0"/>
              <a:t>Acceptance</a:t>
            </a:r>
            <a:r>
              <a:rPr lang="fr-FR" dirty="0" smtClean="0"/>
              <a:t>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5/1/2013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DEF-1BA1-400F-A23E-873C9C7F59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013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389A-2DE4-4500-B59A-9CF6530425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1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96DA-88CE-40EF-ACBC-FD05FEBE6FA1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7DE-5F5B-4DD4-9051-022779CCC0DE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3A6-FEDB-4882-9CD8-4164C34207B5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577-FB22-43A2-A862-4948A1E7FA59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31BB-5EB0-4D60-BC48-08DD63996562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3897-FE83-4A15-A4F6-4C824AD5A4CD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7D5E-8F78-483B-98A5-4C1D1ACFDAA2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885C-55BB-4D50-8746-C5FBAC6923A3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D9CA-67CA-4BF2-94A0-FC64D67B2793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508-5D33-4702-A035-34F9F729BF1A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F508-2D02-41D9-A463-6D68E17F4694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C73E5-D6BA-4E50-B65C-E480C1AD54AF}" type="datetime1">
              <a:rPr lang="en-US" smtClean="0"/>
              <a:pPr/>
              <a:t>4/30/2013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AC44E-CF36-4B76-9973-7C8C14D0B3E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aserv.cs.siena.edu:8081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477000" cy="2775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37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Wednesday, May 1, 2013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9657"/>
            <a:ext cx="91440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2" descr="Z:\Wo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592"/>
            <a:ext cx="7315215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08043" y="38867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10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11</a:t>
            </a:fld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Describes the capabilities of each user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12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Conference Attendee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register for the conference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make meal selections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view a schedule of events for the conference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Submitter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708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Uploads a scholarly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Specifies topics for the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Specifies a title for the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check whether a submission has been reviewed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view a list of submitted works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14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Reviewer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Submits credentials for approval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Views a list of works assigned for review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Downloads a PDF of each assigned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Submits a review for each assigned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15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Submission Chair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accept or reject submitted scholarly works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view a list of the submitted scholarly works and their authors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approve or deny reviewer 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16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Conference Chair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configure conference information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Schedule time and location of events for the conference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configure banquet meal selections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configure the topics that submissions can be categorized into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17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System Admin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Specifies email addresses of Conference Chairs and Submission Chairs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Configures the type of submission each Submission Chair is responsible for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18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Programming Contest Team Advisor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create a programming contest team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specify the members of the team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19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Programming Contest Participant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6346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see that an advisor has assigned him/her to a team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view contest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20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7620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Unit Testing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21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Unit Tests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Determine whether or not each major component of the software functions properly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Made up of Test Cases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Test Case – an individual test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Actions to perform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Expected results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Unit Test Directory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22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1026" name="Picture 2" descr="C:\Users\sysadmin\Desktop\Dropbox\Trace Technologies\Acceptance Test\UnitTestScreenShots\First Unit test 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493006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Unit Test Example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23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86018" name="Picture 2" descr="C:\Users\sysadmin\Desktop\Dropbox\Trace Technologies\Acceptance Test\UnitTestScreenShots\subm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7355682" cy="5116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24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762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Integration Test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25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5968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3200" dirty="0" smtClean="0"/>
              <a:t>Integration tests were used to check whether system components worked together properly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A system test is an integration test of all components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Determines whether the functional requirements are met</a:t>
            </a:r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26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27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73076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An Acceptance Test is a final test to determine whether or not all functional and nonfunctional requirements are met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Each requirement is marked with a yes and no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28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747" y="1676400"/>
            <a:ext cx="78345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29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05" y="2116130"/>
            <a:ext cx="7866191" cy="262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2098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Client:</a:t>
            </a:r>
          </a:p>
          <a:p>
            <a:endParaRPr lang="en-US" sz="4000" dirty="0" smtClean="0"/>
          </a:p>
          <a:p>
            <a:pPr algn="r"/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4000" b="1" dirty="0" smtClean="0"/>
              <a:t>Dr. Darren Lim</a:t>
            </a:r>
          </a:p>
          <a:p>
            <a:pPr algn="r"/>
            <a:r>
              <a:rPr lang="en-US" sz="4000" dirty="0" smtClean="0"/>
              <a:t>Professor of Computer Science</a:t>
            </a:r>
          </a:p>
          <a:p>
            <a:pPr algn="r"/>
            <a:r>
              <a:rPr lang="en-US" sz="4000" dirty="0" smtClean="0"/>
              <a:t>Siena College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15834"/>
            <a:ext cx="9144000" cy="146363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+mn-lt"/>
              </a:rPr>
              <a:t>Welcome</a:t>
            </a:r>
            <a:endParaRPr lang="en-US" sz="6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30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98" y="2079126"/>
            <a:ext cx="8145005" cy="269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31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2" y="1261577"/>
            <a:ext cx="8262937" cy="433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32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59573"/>
            <a:ext cx="7467600" cy="47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33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77" y="1359694"/>
            <a:ext cx="8242446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+mn-lt"/>
              </a:rPr>
              <a:t>Acceptance Test</a:t>
            </a:r>
            <a:endParaRPr lang="en-US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34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06" y="1750219"/>
            <a:ext cx="784898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35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228600"/>
            <a:ext cx="9171709" cy="762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Prototypes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36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881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4"/>
              </a:rPr>
              <a:t>Live Demo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37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228600"/>
            <a:ext cx="9171709" cy="762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What’s Next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38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164372"/>
            <a:ext cx="84946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Siena College Academic Celebration – May 3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Software Engineering Party – May 6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CSIS End of the Year Party – May 18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Graduation Commencement – May 19</a:t>
            </a:r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75"/>
            <a:ext cx="6708570" cy="2875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07" y="2438400"/>
            <a:ext cx="7851648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effectLst/>
                <a:latin typeface="+mn-lt"/>
              </a:rPr>
              <a:t>The End</a:t>
            </a:r>
            <a:endParaRPr lang="en-US" sz="7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39</a:t>
            </a:fld>
            <a:endParaRPr lang="en-US" sz="3200" dirty="0"/>
          </a:p>
        </p:txBody>
      </p:sp>
      <p:pic>
        <p:nvPicPr>
          <p:cNvPr id="1027" name="Picture 3" descr="Z:\Wo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3" y="3276600"/>
            <a:ext cx="7315215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WORMS Conference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4780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Alyssa </a:t>
            </a:r>
            <a:r>
              <a:rPr lang="en-US" sz="2500" dirty="0" err="1" smtClean="0"/>
              <a:t>Nghiem</a:t>
            </a:r>
            <a:endParaRPr lang="en-US" sz="2500" dirty="0" smtClean="0"/>
          </a:p>
          <a:p>
            <a:pPr algn="ctr"/>
            <a:r>
              <a:rPr lang="en-US" sz="2000" i="1" dirty="0" smtClean="0"/>
              <a:t>Team Leader / Web Master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Eduardo Pinto </a:t>
            </a:r>
            <a:r>
              <a:rPr lang="en-US" sz="2500" dirty="0" err="1" smtClean="0"/>
              <a:t>Barbosa</a:t>
            </a:r>
            <a:endParaRPr lang="en-US" sz="2500" dirty="0"/>
          </a:p>
          <a:p>
            <a:pPr algn="ctr"/>
            <a:r>
              <a:rPr lang="en-US" sz="2000" i="1" dirty="0" smtClean="0"/>
              <a:t>Team Leader / QA Lead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Ryan Kennedy</a:t>
            </a:r>
          </a:p>
          <a:p>
            <a:pPr algn="ctr"/>
            <a:r>
              <a:rPr lang="en-US" sz="2000" i="1" dirty="0" smtClean="0"/>
              <a:t>Lead Programmer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Christopher Small</a:t>
            </a:r>
          </a:p>
          <a:p>
            <a:pPr algn="ctr"/>
            <a:r>
              <a:rPr lang="en-US" sz="2000" i="1" dirty="0" smtClean="0"/>
              <a:t>Assistant Programmer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Tyler Vorpahl</a:t>
            </a:r>
          </a:p>
          <a:p>
            <a:pPr algn="ctr"/>
            <a:r>
              <a:rPr lang="en-US" sz="2000" i="1" dirty="0" smtClean="0"/>
              <a:t>Web Designer</a:t>
            </a:r>
          </a:p>
          <a:p>
            <a:pPr algn="ctr"/>
            <a:endParaRPr lang="en-US" sz="2500" i="1" dirty="0" smtClean="0"/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-34636" y="457200"/>
            <a:ext cx="917863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Introduction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</a:t>
            </a:fld>
            <a:endParaRPr lang="en-US" sz="32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7248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The CCSCNE conference is complex and difficult to manage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CCSCNE - Consortium for Computing Sciences in Colleges North East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Problem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6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7248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Web Organization Registration Management System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Integrated System that handles…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Attendee Registration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Scholarly Works Submission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Scholarly Works Review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Information Access</a:t>
            </a:r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WORMS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7</a:t>
            </a:fld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WORMS Conference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8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005787"/>
              </p:ext>
            </p:extLst>
          </p:nvPr>
        </p:nvGraphicFramePr>
        <p:xfrm>
          <a:off x="12954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Project Progression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9</a:t>
            </a:fld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WORMS Conference Management System</a:t>
            </a:r>
            <a:endParaRPr lang="en-US"/>
          </a:p>
        </p:txBody>
      </p:sp>
      <p:pic>
        <p:nvPicPr>
          <p:cNvPr id="7" name="Picture 6" descr="waterf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5" y="1562100"/>
            <a:ext cx="7715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3409</TotalTime>
  <Words>1061</Words>
  <Application>Microsoft Office PowerPoint</Application>
  <PresentationFormat>Apresentação na tela (4:3)</PresentationFormat>
  <Paragraphs>386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Flow</vt:lpstr>
      <vt:lpstr>Acceptance Test</vt:lpstr>
      <vt:lpstr>Agenda</vt:lpstr>
      <vt:lpstr>Welcome</vt:lpstr>
      <vt:lpstr>Introduction</vt:lpstr>
      <vt:lpstr>Agenda</vt:lpstr>
      <vt:lpstr>Problem</vt:lpstr>
      <vt:lpstr>WORMS</vt:lpstr>
      <vt:lpstr>Agenda</vt:lpstr>
      <vt:lpstr>Project Progression</vt:lpstr>
      <vt:lpstr>Agenda</vt:lpstr>
      <vt:lpstr>Use Case Narratives</vt:lpstr>
      <vt:lpstr>Conference Attendee</vt:lpstr>
      <vt:lpstr>Submitter</vt:lpstr>
      <vt:lpstr>Reviewer</vt:lpstr>
      <vt:lpstr>Submission Chair</vt:lpstr>
      <vt:lpstr> Conference Chair</vt:lpstr>
      <vt:lpstr> System Admin</vt:lpstr>
      <vt:lpstr> Programming Contest Team Advisor</vt:lpstr>
      <vt:lpstr> Programming Contest Participant</vt:lpstr>
      <vt:lpstr>Agenda</vt:lpstr>
      <vt:lpstr>Unit Testing</vt:lpstr>
      <vt:lpstr>Unit Test Directory</vt:lpstr>
      <vt:lpstr>Unit Test Example</vt:lpstr>
      <vt:lpstr>Agenda</vt:lpstr>
      <vt:lpstr>Integration Test</vt:lpstr>
      <vt:lpstr>Agenda</vt:lpstr>
      <vt:lpstr>Acceptance Test</vt:lpstr>
      <vt:lpstr>Acceptance Test</vt:lpstr>
      <vt:lpstr>Acceptance Test</vt:lpstr>
      <vt:lpstr>Acceptance Test</vt:lpstr>
      <vt:lpstr>Acceptance Test</vt:lpstr>
      <vt:lpstr>Acceptance Test</vt:lpstr>
      <vt:lpstr>Acceptance Test</vt:lpstr>
      <vt:lpstr>Acceptance Test</vt:lpstr>
      <vt:lpstr>Agenda</vt:lpstr>
      <vt:lpstr>Prototypes</vt:lpstr>
      <vt:lpstr>Agenda</vt:lpstr>
      <vt:lpstr>What’s Next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Eduardo</cp:lastModifiedBy>
  <cp:revision>178</cp:revision>
  <cp:lastPrinted>2012-09-20T23:58:08Z</cp:lastPrinted>
  <dcterms:created xsi:type="dcterms:W3CDTF">2013-03-05T21:24:04Z</dcterms:created>
  <dcterms:modified xsi:type="dcterms:W3CDTF">2013-05-01T03:41:12Z</dcterms:modified>
</cp:coreProperties>
</file>